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3660" r:id="rId2"/>
    <p:sldMasterId id="2147483684" r:id="rId3"/>
    <p:sldMasterId id="2147483675" r:id="rId4"/>
    <p:sldMasterId id="2147483720" r:id="rId5"/>
    <p:sldMasterId id="2147483779" r:id="rId6"/>
  </p:sldMasterIdLst>
  <p:notesMasterIdLst>
    <p:notesMasterId r:id="rId29"/>
  </p:notesMasterIdLst>
  <p:sldIdLst>
    <p:sldId id="374" r:id="rId7"/>
    <p:sldId id="361" r:id="rId8"/>
    <p:sldId id="261" r:id="rId9"/>
    <p:sldId id="377" r:id="rId10"/>
    <p:sldId id="375" r:id="rId11"/>
    <p:sldId id="387" r:id="rId12"/>
    <p:sldId id="388" r:id="rId13"/>
    <p:sldId id="389" r:id="rId14"/>
    <p:sldId id="390" r:id="rId15"/>
    <p:sldId id="378" r:id="rId16"/>
    <p:sldId id="307" r:id="rId17"/>
    <p:sldId id="308" r:id="rId18"/>
    <p:sldId id="380" r:id="rId19"/>
    <p:sldId id="381" r:id="rId20"/>
    <p:sldId id="376" r:id="rId21"/>
    <p:sldId id="310" r:id="rId22"/>
    <p:sldId id="383" r:id="rId23"/>
    <p:sldId id="384" r:id="rId24"/>
    <p:sldId id="341" r:id="rId25"/>
    <p:sldId id="385" r:id="rId26"/>
    <p:sldId id="386" r:id="rId27"/>
    <p:sldId id="382" r:id="rId28"/>
  </p:sldIdLst>
  <p:sldSz cx="18291175" cy="10287000"/>
  <p:notesSz cx="6858000" cy="9144000"/>
  <p:defaultText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61">
          <p15:clr>
            <a:srgbClr val="A4A3A4"/>
          </p15:clr>
        </p15:guide>
        <p15:guide id="3" orient="horz" pos="32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50" autoAdjust="0"/>
    <p:restoredTop sz="96370" autoAdjust="0"/>
  </p:normalViewPr>
  <p:slideViewPr>
    <p:cSldViewPr snapToGrid="0" snapToObjects="1">
      <p:cViewPr varScale="1">
        <p:scale>
          <a:sx n="56" d="100"/>
          <a:sy n="56" d="100"/>
        </p:scale>
        <p:origin x="638" y="67"/>
      </p:cViewPr>
      <p:guideLst>
        <p:guide orient="horz" pos="3239"/>
        <p:guide pos="5761"/>
        <p:guide orient="horz" pos="326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45BBA6-DFA5-451E-B519-44DEBE313D5D}" type="datetimeFigureOut">
              <a:rPr kumimoji="1" lang="ja-JP" altLang="en-US" smtClean="0"/>
              <a:t>2022/2/26</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BA0B38-C884-4DEB-A441-B3DDB1C4F916}" type="slidenum">
              <a:rPr kumimoji="1" lang="ja-JP" altLang="en-US" smtClean="0"/>
              <a:t>‹#›</a:t>
            </a:fld>
            <a:endParaRPr kumimoji="1" lang="ja-JP" altLang="en-US"/>
          </a:p>
        </p:txBody>
      </p:sp>
    </p:spTree>
    <p:extLst>
      <p:ext uri="{BB962C8B-B14F-4D97-AF65-F5344CB8AC3E}">
        <p14:creationId xmlns:p14="http://schemas.microsoft.com/office/powerpoint/2010/main" val="3698114920"/>
      </p:ext>
    </p:extLst>
  </p:cSld>
  <p:clrMap bg1="lt1" tx1="dk1" bg2="lt2" tx2="dk2" accent1="accent1" accent2="accent2" accent3="accent3" accent4="accent4" accent5="accent5" accent6="accent6" hlink="hlink" folHlink="folHlink"/>
  <p:notesStyle>
    <a:lvl1pPr marL="0" algn="l" defTabSz="1633027" rtl="0" eaLnBrk="1" latinLnBrk="0" hangingPunct="1">
      <a:defRPr kumimoji="1" sz="2100" kern="1200">
        <a:solidFill>
          <a:schemeClr val="tx1"/>
        </a:solidFill>
        <a:latin typeface="+mn-lt"/>
        <a:ea typeface="+mn-ea"/>
        <a:cs typeface="+mn-cs"/>
      </a:defRPr>
    </a:lvl1pPr>
    <a:lvl2pPr marL="816513" algn="l" defTabSz="1633027" rtl="0" eaLnBrk="1" latinLnBrk="0" hangingPunct="1">
      <a:defRPr kumimoji="1" sz="2100" kern="1200">
        <a:solidFill>
          <a:schemeClr val="tx1"/>
        </a:solidFill>
        <a:latin typeface="+mn-lt"/>
        <a:ea typeface="+mn-ea"/>
        <a:cs typeface="+mn-cs"/>
      </a:defRPr>
    </a:lvl2pPr>
    <a:lvl3pPr marL="1633027" algn="l" defTabSz="1633027" rtl="0" eaLnBrk="1" latinLnBrk="0" hangingPunct="1">
      <a:defRPr kumimoji="1" sz="2100" kern="1200">
        <a:solidFill>
          <a:schemeClr val="tx1"/>
        </a:solidFill>
        <a:latin typeface="+mn-lt"/>
        <a:ea typeface="+mn-ea"/>
        <a:cs typeface="+mn-cs"/>
      </a:defRPr>
    </a:lvl3pPr>
    <a:lvl4pPr marL="2449540" algn="l" defTabSz="1633027" rtl="0" eaLnBrk="1" latinLnBrk="0" hangingPunct="1">
      <a:defRPr kumimoji="1" sz="2100" kern="1200">
        <a:solidFill>
          <a:schemeClr val="tx1"/>
        </a:solidFill>
        <a:latin typeface="+mn-lt"/>
        <a:ea typeface="+mn-ea"/>
        <a:cs typeface="+mn-cs"/>
      </a:defRPr>
    </a:lvl4pPr>
    <a:lvl5pPr marL="3266054" algn="l" defTabSz="1633027" rtl="0" eaLnBrk="1" latinLnBrk="0" hangingPunct="1">
      <a:defRPr kumimoji="1" sz="2100" kern="1200">
        <a:solidFill>
          <a:schemeClr val="tx1"/>
        </a:solidFill>
        <a:latin typeface="+mn-lt"/>
        <a:ea typeface="+mn-ea"/>
        <a:cs typeface="+mn-cs"/>
      </a:defRPr>
    </a:lvl5pPr>
    <a:lvl6pPr marL="4082567" algn="l" defTabSz="1633027" rtl="0" eaLnBrk="1" latinLnBrk="0" hangingPunct="1">
      <a:defRPr kumimoji="1" sz="2100" kern="1200">
        <a:solidFill>
          <a:schemeClr val="tx1"/>
        </a:solidFill>
        <a:latin typeface="+mn-lt"/>
        <a:ea typeface="+mn-ea"/>
        <a:cs typeface="+mn-cs"/>
      </a:defRPr>
    </a:lvl6pPr>
    <a:lvl7pPr marL="4899081" algn="l" defTabSz="1633027" rtl="0" eaLnBrk="1" latinLnBrk="0" hangingPunct="1">
      <a:defRPr kumimoji="1" sz="2100" kern="1200">
        <a:solidFill>
          <a:schemeClr val="tx1"/>
        </a:solidFill>
        <a:latin typeface="+mn-lt"/>
        <a:ea typeface="+mn-ea"/>
        <a:cs typeface="+mn-cs"/>
      </a:defRPr>
    </a:lvl7pPr>
    <a:lvl8pPr marL="5715594" algn="l" defTabSz="1633027" rtl="0" eaLnBrk="1" latinLnBrk="0" hangingPunct="1">
      <a:defRPr kumimoji="1" sz="2100" kern="1200">
        <a:solidFill>
          <a:schemeClr val="tx1"/>
        </a:solidFill>
        <a:latin typeface="+mn-lt"/>
        <a:ea typeface="+mn-ea"/>
        <a:cs typeface="+mn-cs"/>
      </a:defRPr>
    </a:lvl8pPr>
    <a:lvl9pPr marL="6532108" algn="l" defTabSz="1633027" rtl="0" eaLnBrk="1" latinLnBrk="0" hangingPunct="1">
      <a:defRPr kumimoji="1"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3.jpg"/><Relationship Id="rId4"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3.jp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16.png"/><Relationship Id="rId4" Type="http://schemas.openxmlformats.org/officeDocument/2006/relationships/image" Target="../media/image3.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 Id="rId4" Type="http://schemas.openxmlformats.org/officeDocument/2006/relationships/image" Target="../media/image1.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Master" Target="../slideMasters/slideMaster5.xml"/><Relationship Id="rId5" Type="http://schemas.openxmlformats.org/officeDocument/2006/relationships/image" Target="../media/image3.jpg"/><Relationship Id="rId4"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3.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6.xml"/><Relationship Id="rId5" Type="http://schemas.openxmlformats.org/officeDocument/2006/relationships/image" Target="../media/image3.jpg"/><Relationship Id="rId4" Type="http://schemas.openxmlformats.org/officeDocument/2006/relationships/image" Target="../media/image12.jp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3881381"/>
            <a:ext cx="18291175" cy="6405617"/>
          </a:xfrm>
          <a:prstGeom prst="rect">
            <a:avLst/>
          </a:prstGeom>
        </p:spPr>
        <p:txBody>
          <a:bodyPr/>
          <a:lstStyle>
            <a:lvl1pPr>
              <a:defRPr sz="2000"/>
            </a:lvl1pPr>
          </a:lstStyle>
          <a:p>
            <a:r>
              <a:rPr kumimoji="1" lang="en-US" altLang="ja-JP" dirty="0"/>
              <a:t>Add an image</a:t>
            </a:r>
            <a:endParaRPr kumimoji="1" lang="ja-JP" altLang="en-US" dirty="0"/>
          </a:p>
        </p:txBody>
      </p:sp>
      <p:sp>
        <p:nvSpPr>
          <p:cNvPr id="15" name="テキスト プレースホルダー 14"/>
          <p:cNvSpPr>
            <a:spLocks noGrp="1"/>
          </p:cNvSpPr>
          <p:nvPr>
            <p:ph type="body" sz="quarter" idx="11" hasCustomPrompt="1"/>
          </p:nvPr>
        </p:nvSpPr>
        <p:spPr>
          <a:xfrm>
            <a:off x="0" y="-1"/>
            <a:ext cx="18291175" cy="3918858"/>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1314230" y="659718"/>
            <a:ext cx="15662715" cy="1923824"/>
          </a:xfrm>
          <a:prstGeom prst="rect">
            <a:avLst/>
          </a:prstGeom>
        </p:spPr>
        <p:txBody>
          <a:bodyPr anchor="ctr">
            <a:noAutofit/>
          </a:bodyPr>
          <a:lstStyle>
            <a:lvl1pPr algn="ctr">
              <a:defRPr sz="1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1300616" y="2365831"/>
            <a:ext cx="15689943" cy="1109657"/>
          </a:xfrm>
          <a:prstGeom prst="rect">
            <a:avLst/>
          </a:prstGeom>
        </p:spPr>
        <p:txBody>
          <a:bodyPr anchor="ctr">
            <a:noAutofit/>
          </a:bodyPr>
          <a:lstStyle>
            <a:lvl1pPr algn="ctr">
              <a:lnSpc>
                <a:spcPct val="130000"/>
              </a:lnSpc>
              <a:spcBef>
                <a:spcPts val="0"/>
              </a:spcBef>
              <a:defRPr sz="20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3759199"/>
            <a:ext cx="18291175" cy="36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4914900" y="0"/>
            <a:ext cx="13376275" cy="10287000"/>
          </a:xfrm>
          <a:prstGeom prst="rect">
            <a:avLst/>
          </a:prstGeom>
          <a:noFill/>
        </p:spPr>
        <p:txBody>
          <a:bodyPr/>
          <a:lstStyle>
            <a:lvl1pPr>
              <a:defRPr/>
            </a:lvl1pPr>
          </a:lstStyle>
          <a:p>
            <a:r>
              <a:rPr kumimoji="1" lang="en-US" altLang="ja-JP" dirty="0"/>
              <a:t>                                                              </a:t>
            </a:r>
            <a:endParaRPr kumimoji="1" lang="ja-JP" altLang="en-US" dirty="0"/>
          </a:p>
        </p:txBody>
      </p:sp>
      <p:sp>
        <p:nvSpPr>
          <p:cNvPr id="17" name="テキスト プレースホルダー 10"/>
          <p:cNvSpPr>
            <a:spLocks noGrp="1"/>
          </p:cNvSpPr>
          <p:nvPr>
            <p:ph type="body" sz="quarter" idx="16" hasCustomPrompt="1"/>
          </p:nvPr>
        </p:nvSpPr>
        <p:spPr>
          <a:xfrm flipH="1">
            <a:off x="14839950" y="0"/>
            <a:ext cx="8496300" cy="10287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6534150" y="0"/>
            <a:ext cx="17602200" cy="10287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7315200" y="0"/>
            <a:ext cx="17602200" cy="10287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15601950" y="0"/>
            <a:ext cx="8496300" cy="10287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16363950" y="0"/>
            <a:ext cx="8496300" cy="10287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8201025" y="0"/>
            <a:ext cx="17660938" cy="10287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590550" y="450168"/>
            <a:ext cx="7315201" cy="2978832"/>
          </a:xfrm>
          <a:prstGeom prst="rect">
            <a:avLst/>
          </a:prstGeom>
          <a:noFill/>
        </p:spPr>
        <p:txBody>
          <a:bodyPr anchor="b">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615723" y="3673927"/>
            <a:ext cx="6586084" cy="1844219"/>
          </a:xfrm>
          <a:prstGeom prst="rect">
            <a:avLst/>
          </a:prstGeom>
        </p:spPr>
        <p:txBody>
          <a:bodyPr anchor="t">
            <a:noAutofit/>
          </a:bodyPr>
          <a:lstStyle>
            <a:lvl1pPr algn="l">
              <a:lnSpc>
                <a:spcPct val="120000"/>
              </a:lnSpc>
              <a:spcBef>
                <a:spcPts val="0"/>
              </a:spcBef>
              <a:defRPr sz="20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1257299" y="4959349"/>
            <a:ext cx="18291175" cy="36000"/>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7715249" y="3321051"/>
            <a:ext cx="18291175" cy="36000"/>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702297" y="3390297"/>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25261434" y="0"/>
            <a:ext cx="6096907" cy="10287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18890117" y="0"/>
            <a:ext cx="8000999" cy="10287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4271509" y="826182"/>
            <a:ext cx="9748158" cy="18291176"/>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5181882" y="-9374188"/>
            <a:ext cx="7927410" cy="18291176"/>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102555" y="2168071"/>
            <a:ext cx="18291175" cy="36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5181882" y="-10234216"/>
            <a:ext cx="7927410" cy="18291176"/>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317037" y="7617746"/>
            <a:ext cx="18291175" cy="36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4271508" y="1768249"/>
            <a:ext cx="9748158" cy="18291176"/>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450000" y="671100"/>
            <a:ext cx="9258300" cy="1436914"/>
          </a:xfrm>
          <a:prstGeom prst="rect">
            <a:avLst/>
          </a:prstGeom>
          <a:noFill/>
        </p:spPr>
        <p:txBody>
          <a:bodyPr anchor="t">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11109552" y="7620002"/>
            <a:ext cx="6586084" cy="2249714"/>
          </a:xfrm>
          <a:prstGeom prst="rect">
            <a:avLst/>
          </a:prstGeom>
        </p:spPr>
        <p:txBody>
          <a:bodyPr anchor="ctr">
            <a:noAutofit/>
          </a:bodyPr>
          <a:lstStyle>
            <a:lvl1pPr algn="r">
              <a:lnSpc>
                <a:spcPct val="120000"/>
              </a:lnSpc>
              <a:spcBef>
                <a:spcPts val="0"/>
              </a:spcBef>
              <a:defRPr sz="20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266700"/>
            <a:ext cx="18291175" cy="10287000"/>
          </a:xfrm>
          <a:prstGeom prst="rect">
            <a:avLst/>
          </a:prstGeom>
          <a:noFill/>
        </p:spPr>
        <p:txBody>
          <a:bodyPr/>
          <a:lstStyle>
            <a:lvl1pPr>
              <a:defRPr/>
            </a:lvl1pPr>
          </a:lstStyle>
          <a:p>
            <a:r>
              <a:rPr kumimoji="1" lang="en-US" altLang="ja-JP" dirty="0"/>
              <a:t>                                                              </a:t>
            </a:r>
            <a:endParaRPr kumimoji="1" lang="ja-JP" altLang="en-US" dirty="0"/>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3924300" y="0"/>
            <a:ext cx="14366875" cy="10287000"/>
          </a:xfrm>
          <a:prstGeom prst="rect">
            <a:avLst/>
          </a:prstGeom>
          <a:noFill/>
        </p:spPr>
        <p:txBody>
          <a:bodyPr/>
          <a:lstStyle>
            <a:lvl1pPr>
              <a:defRPr/>
            </a:lvl1pPr>
          </a:lstStyle>
          <a:p>
            <a:r>
              <a:rPr kumimoji="1" lang="en-US" altLang="ja-JP" dirty="0"/>
              <a:t>                                                              </a:t>
            </a:r>
            <a:endParaRPr kumimoji="1" lang="ja-JP" altLang="en-US" dirty="0"/>
          </a:p>
        </p:txBody>
      </p:sp>
      <p:sp>
        <p:nvSpPr>
          <p:cNvPr id="8" name="テキスト プレースホルダー 6"/>
          <p:cNvSpPr>
            <a:spLocks noGrp="1"/>
          </p:cNvSpPr>
          <p:nvPr>
            <p:ph type="body" sz="quarter" idx="11" hasCustomPrompt="1"/>
          </p:nvPr>
        </p:nvSpPr>
        <p:spPr>
          <a:xfrm flipV="1">
            <a:off x="1"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226805" y="5152487"/>
            <a:ext cx="18291175" cy="36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69257" y="333818"/>
            <a:ext cx="2002972" cy="2452914"/>
          </a:xfrm>
          <a:prstGeom prst="rect">
            <a:avLst/>
          </a:prstGeom>
        </p:spPr>
        <p:txBody>
          <a:bodyPr wrap="none" lIns="36000" tIns="36000" rIns="36000" bIns="36000" anchor="b">
            <a:noAutofit/>
          </a:bodyPr>
          <a:lstStyle>
            <a:lvl1pPr algn="l">
              <a:lnSpc>
                <a:spcPct val="100000"/>
              </a:lnSpc>
              <a:spcBef>
                <a:spcPts val="0"/>
              </a:spcBef>
              <a:defRPr sz="1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740229" y="2503024"/>
            <a:ext cx="6400799" cy="1743299"/>
          </a:xfrm>
          <a:prstGeom prst="rect">
            <a:avLst/>
          </a:prstGeom>
        </p:spPr>
        <p:txBody>
          <a:bodyPr anchor="t">
            <a:noAutofit/>
          </a:bodyPr>
          <a:lstStyle>
            <a:lvl1pPr algn="l">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0" y="0"/>
            <a:ext cx="14366875" cy="10287000"/>
          </a:xfrm>
          <a:prstGeom prst="rect">
            <a:avLst/>
          </a:prstGeom>
          <a:noFill/>
        </p:spPr>
        <p:txBody>
          <a:bodyPr/>
          <a:lstStyle>
            <a:lvl1pPr>
              <a:defRPr/>
            </a:lvl1pPr>
          </a:lstStyle>
          <a:p>
            <a:r>
              <a:rPr kumimoji="1" lang="en-US" altLang="ja-JP" dirty="0"/>
              <a:t>                                                              </a:t>
            </a:r>
            <a:endParaRPr kumimoji="1" lang="ja-JP" altLang="en-US" dirty="0"/>
          </a:p>
        </p:txBody>
      </p:sp>
      <p:sp>
        <p:nvSpPr>
          <p:cNvPr id="7" name="テキスト プレースホルダー 6"/>
          <p:cNvSpPr>
            <a:spLocks noGrp="1"/>
          </p:cNvSpPr>
          <p:nvPr>
            <p:ph type="body" sz="quarter" idx="22" hasCustomPrompt="1"/>
          </p:nvPr>
        </p:nvSpPr>
        <p:spPr>
          <a:xfrm flipH="1" flipV="1">
            <a:off x="10555514"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3279223" y="5152487"/>
            <a:ext cx="18291175" cy="36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15524918" y="333818"/>
            <a:ext cx="2002972" cy="2452914"/>
          </a:xfrm>
          <a:prstGeom prst="rect">
            <a:avLst/>
          </a:prstGeom>
        </p:spPr>
        <p:txBody>
          <a:bodyPr wrap="none" lIns="36000" tIns="36000" rIns="36000" bIns="36000" anchor="b">
            <a:noAutofit/>
          </a:bodyPr>
          <a:lstStyle>
            <a:lvl1pPr algn="r">
              <a:lnSpc>
                <a:spcPct val="100000"/>
              </a:lnSpc>
              <a:spcBef>
                <a:spcPts val="0"/>
              </a:spcBef>
              <a:defRPr sz="1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11136832" y="2503024"/>
            <a:ext cx="6400799" cy="1793403"/>
          </a:xfrm>
          <a:prstGeom prst="rect">
            <a:avLst/>
          </a:prstGeom>
        </p:spPr>
        <p:txBody>
          <a:bodyPr anchor="t">
            <a:noAutofit/>
          </a:bodyPr>
          <a:lstStyle>
            <a:lvl1pPr algn="r">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29029" y="8792448"/>
            <a:ext cx="18360000" cy="152268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userDrawn="1"/>
        </p:nvSpPr>
        <p:spPr>
          <a:xfrm>
            <a:off x="-29029" y="2403701"/>
            <a:ext cx="18360000" cy="259805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userDrawn="1"/>
        </p:nvCxnSpPr>
        <p:spPr>
          <a:xfrm>
            <a:off x="0" y="4871130"/>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8260217" y="2699659"/>
            <a:ext cx="9490755" cy="1403470"/>
          </a:xfrm>
          <a:prstGeom prst="rect">
            <a:avLst/>
          </a:prstGeom>
          <a:noFill/>
        </p:spPr>
        <p:txBody>
          <a:bodyPr anchor="b">
            <a:noAutofit/>
          </a:bodyPr>
          <a:lstStyle>
            <a:lvl1pPr algn="l">
              <a:lnSpc>
                <a:spcPct val="100000"/>
              </a:lnSpc>
              <a:spcBef>
                <a:spcPts val="0"/>
              </a:spcBef>
              <a:defRPr sz="80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8273140" y="3870904"/>
            <a:ext cx="9477831" cy="927656"/>
          </a:xfrm>
          <a:prstGeom prst="rect">
            <a:avLst/>
          </a:prstGeom>
        </p:spPr>
        <p:txBody>
          <a:bodyPr anchor="t">
            <a:noAutofit/>
          </a:bodyPr>
          <a:lstStyle>
            <a:lvl1pPr algn="l">
              <a:lnSpc>
                <a:spcPct val="100000"/>
              </a:lnSpc>
              <a:spcBef>
                <a:spcPts val="0"/>
              </a:spcBef>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2570615"/>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1639197" y="1268774"/>
            <a:ext cx="6071579" cy="607157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20118" y="1449695"/>
            <a:ext cx="5709736" cy="5709736"/>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4" hasCustomPrompt="1"/>
          </p:nvPr>
        </p:nvSpPr>
        <p:spPr>
          <a:xfrm>
            <a:off x="1929482" y="1559059"/>
            <a:ext cx="5491009" cy="549100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8273141" y="5225525"/>
            <a:ext cx="8940801" cy="2423504"/>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2117661"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30" name="テキスト プレースホルダー 5"/>
          <p:cNvSpPr>
            <a:spLocks noGrp="1"/>
          </p:cNvSpPr>
          <p:nvPr>
            <p:ph type="body" sz="quarter" idx="23" hasCustomPrompt="1"/>
          </p:nvPr>
        </p:nvSpPr>
        <p:spPr>
          <a:xfrm>
            <a:off x="2758072"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7382719"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33" name="テキスト プレースホルダー 5"/>
          <p:cNvSpPr>
            <a:spLocks noGrp="1"/>
          </p:cNvSpPr>
          <p:nvPr>
            <p:ph type="body" sz="quarter" idx="25" hasCustomPrompt="1"/>
          </p:nvPr>
        </p:nvSpPr>
        <p:spPr>
          <a:xfrm>
            <a:off x="8023130"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12647776"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36" name="テキスト プレースホルダー 5"/>
          <p:cNvSpPr>
            <a:spLocks noGrp="1"/>
          </p:cNvSpPr>
          <p:nvPr>
            <p:ph type="body" sz="quarter" idx="27" hasCustomPrompt="1"/>
          </p:nvPr>
        </p:nvSpPr>
        <p:spPr>
          <a:xfrm>
            <a:off x="13288187"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39796" y="8952104"/>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8257202" y="1161143"/>
            <a:ext cx="9477831" cy="1242558"/>
          </a:xfrm>
          <a:prstGeom prst="rect">
            <a:avLst/>
          </a:prstGeom>
        </p:spPr>
        <p:txBody>
          <a:bodyPr anchor="b">
            <a:noAutofit/>
          </a:bodyPr>
          <a:lstStyle>
            <a:lvl1pPr algn="l">
              <a:lnSpc>
                <a:spcPct val="100000"/>
              </a:lnSpc>
              <a:spcBef>
                <a:spcPts val="0"/>
              </a:spcBef>
              <a:defRPr sz="6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16778435" y="339170"/>
            <a:ext cx="1150664" cy="1150664"/>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696006" y="0"/>
            <a:ext cx="7229475" cy="10287000"/>
          </a:xfrm>
          <a:prstGeom prst="rect">
            <a:avLst/>
          </a:prstGeom>
          <a:effectLst>
            <a:outerShdw blurRad="50800" dist="88900" dir="2700000" algn="tl" rotWithShape="0">
              <a:prstClr val="black">
                <a:alpha val="40000"/>
              </a:prstClr>
            </a:outerShdw>
          </a:effectLst>
        </p:spPr>
        <p:txBody>
          <a:bodyPr/>
          <a:lstStyle>
            <a:lvl1pPr>
              <a:defRPr sz="2000">
                <a:solidFill>
                  <a:schemeClr val="bg1"/>
                </a:solidFill>
              </a:defRPr>
            </a:lvl1pPr>
          </a:lstStyle>
          <a:p>
            <a:r>
              <a:rPr kumimoji="1" lang="en-US" altLang="ja-JP" dirty="0"/>
              <a:t>Add an image</a:t>
            </a:r>
            <a:endParaRPr kumimoji="1" lang="ja-JP" altLang="en-US" dirty="0"/>
          </a:p>
        </p:txBody>
      </p:sp>
      <p:sp>
        <p:nvSpPr>
          <p:cNvPr id="11" name="テキスト プレースホルダー 5"/>
          <p:cNvSpPr>
            <a:spLocks noGrp="1"/>
          </p:cNvSpPr>
          <p:nvPr>
            <p:ph type="body" sz="quarter" idx="16" hasCustomPrompt="1"/>
          </p:nvPr>
        </p:nvSpPr>
        <p:spPr>
          <a:xfrm>
            <a:off x="7982854" y="174171"/>
            <a:ext cx="8679545" cy="3976913"/>
          </a:xfrm>
          <a:prstGeom prst="rect">
            <a:avLst/>
          </a:prstGeom>
        </p:spPr>
        <p:txBody>
          <a:bodyPr anchor="b">
            <a:noAutofit/>
          </a:bodyPr>
          <a:lstStyle>
            <a:lvl1pPr algn="l">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7982855" y="3918859"/>
            <a:ext cx="8708574" cy="950685"/>
          </a:xfrm>
          <a:prstGeom prst="rect">
            <a:avLst/>
          </a:prstGeom>
        </p:spPr>
        <p:txBody>
          <a:bodyPr anchor="ctr">
            <a:noAutofit/>
          </a:bodyPr>
          <a:lstStyle>
            <a:lvl1pPr algn="l">
              <a:lnSpc>
                <a:spcPct val="100000"/>
              </a:lnSpc>
              <a:spcBef>
                <a:spcPts val="0"/>
              </a:spcBef>
              <a:defRPr sz="6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7968342" y="5298094"/>
            <a:ext cx="8737601"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29029" y="-29028"/>
            <a:ext cx="18360000" cy="5796782"/>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0"/>
            <a:ext cx="18291175" cy="5542672"/>
          </a:xfrm>
          <a:prstGeom prst="rect">
            <a:avLst/>
          </a:prstGeom>
          <a:effectLst>
            <a:innerShdw blurRad="63500" dist="50800" dir="5400000">
              <a:prstClr val="black">
                <a:alpha val="50000"/>
              </a:prstClr>
            </a:innerShdw>
          </a:effectLst>
        </p:spPr>
        <p:txBody>
          <a:bodyPr/>
          <a:lstStyle>
            <a:lvl1pPr>
              <a:defRPr sz="2000">
                <a:solidFill>
                  <a:schemeClr val="bg1"/>
                </a:solidFill>
              </a:defRPr>
            </a:lvl1pPr>
          </a:lstStyle>
          <a:p>
            <a:r>
              <a:rPr kumimoji="1" lang="en-US" altLang="ja-JP" dirty="0"/>
              <a:t>Add an image</a:t>
            </a:r>
            <a:endParaRPr kumimoji="1" lang="ja-JP" altLang="en-US" dirty="0"/>
          </a:p>
        </p:txBody>
      </p:sp>
      <p:cxnSp>
        <p:nvCxnSpPr>
          <p:cNvPr id="6" name="直線コネクタ 5"/>
          <p:cNvCxnSpPr/>
          <p:nvPr userDrawn="1"/>
        </p:nvCxnSpPr>
        <p:spPr>
          <a:xfrm>
            <a:off x="0" y="5619419"/>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2654127"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2818878" y="4258159"/>
            <a:ext cx="2286430" cy="2287670"/>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3468381"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1" name="テキスト プレースホルダー 5"/>
          <p:cNvSpPr>
            <a:spLocks noGrp="1"/>
          </p:cNvSpPr>
          <p:nvPr>
            <p:ph type="body" sz="quarter" idx="14" hasCustomPrompt="1"/>
          </p:nvPr>
        </p:nvSpPr>
        <p:spPr>
          <a:xfrm>
            <a:off x="1514215"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1512739"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7838703" y="4093318"/>
            <a:ext cx="2615933" cy="2617352"/>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8003454" y="4258159"/>
            <a:ext cx="2286430" cy="2287670"/>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8652957"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21" name="テキスト プレースホルダー 5"/>
          <p:cNvSpPr>
            <a:spLocks noGrp="1"/>
          </p:cNvSpPr>
          <p:nvPr>
            <p:ph type="body" sz="quarter" idx="19" hasCustomPrompt="1"/>
          </p:nvPr>
        </p:nvSpPr>
        <p:spPr>
          <a:xfrm>
            <a:off x="6698791"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6697315"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13021115"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13185866" y="4258159"/>
            <a:ext cx="2286430" cy="2287670"/>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13835369"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26" name="テキスト プレースホルダー 5"/>
          <p:cNvSpPr>
            <a:spLocks noGrp="1"/>
          </p:cNvSpPr>
          <p:nvPr>
            <p:ph type="body" sz="quarter" idx="24" hasCustomPrompt="1"/>
          </p:nvPr>
        </p:nvSpPr>
        <p:spPr>
          <a:xfrm>
            <a:off x="11881203"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11879727"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29029" y="-29028"/>
            <a:ext cx="10492770" cy="10368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10325687"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1372410" y="2501896"/>
            <a:ext cx="7266248" cy="5689600"/>
          </a:xfrm>
          <a:prstGeom prst="rect">
            <a:avLst/>
          </a:prstGeom>
        </p:spPr>
        <p:txBody>
          <a:bodyPr anchor="ctr">
            <a:noAutofit/>
          </a:bodyPr>
          <a:lstStyle>
            <a:lvl1pPr algn="ctr">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8596454" y="859719"/>
            <a:ext cx="2002861" cy="1003665"/>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8596454" y="2364945"/>
            <a:ext cx="2002861" cy="1003665"/>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8596454" y="3870171"/>
            <a:ext cx="2002861" cy="1003665"/>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8596454" y="5375397"/>
            <a:ext cx="2002861" cy="1003665"/>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8596454" y="6880623"/>
            <a:ext cx="2002861" cy="1003665"/>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8596454" y="8385848"/>
            <a:ext cx="2002861" cy="1003665"/>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88" name="テキスト プレースホルダー 5"/>
          <p:cNvSpPr>
            <a:spLocks noGrp="1"/>
          </p:cNvSpPr>
          <p:nvPr>
            <p:ph type="body" sz="quarter" idx="21" hasCustomPrompt="1"/>
          </p:nvPr>
        </p:nvSpPr>
        <p:spPr>
          <a:xfrm>
            <a:off x="8957804" y="1072591"/>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8957804" y="2576815"/>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8957804" y="4081039"/>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8957804" y="558526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8957804" y="7089487"/>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8957804" y="859371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10669655" y="928570"/>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10669655" y="7644803"/>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10669655" y="6950218"/>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10669655" y="6138921"/>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10669655" y="3939394"/>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10669655" y="162127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10669655" y="5444806"/>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10669655" y="3127157"/>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10669655" y="2433982"/>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10669655" y="4633039"/>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10669655" y="8455632"/>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10669655" y="915068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976181" y="3210976"/>
            <a:ext cx="10263906" cy="2339336"/>
          </a:xfrm>
          <a:prstGeom prst="rect">
            <a:avLst/>
          </a:prstGeom>
        </p:spPr>
        <p:txBody>
          <a:bodyPr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7305656" y="5170488"/>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7216724" y="5509706"/>
            <a:ext cx="9695838" cy="1538207"/>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16778435" y="339170"/>
            <a:ext cx="1150664" cy="1150664"/>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11554" y="4053483"/>
            <a:ext cx="5416552" cy="2434156"/>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3212878" y="4053483"/>
            <a:ext cx="5416552" cy="2434156"/>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6437310" y="4053482"/>
            <a:ext cx="5416552" cy="2434156"/>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9661743" y="4053483"/>
            <a:ext cx="5416552" cy="2434156"/>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12886176" y="4053483"/>
            <a:ext cx="5416552" cy="2434156"/>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42205" y="-42204"/>
            <a:ext cx="18374067" cy="5598941"/>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4258461"/>
            <a:ext cx="18291175" cy="114353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759653" y="575589"/>
            <a:ext cx="7351405" cy="3973394"/>
          </a:xfrm>
          <a:prstGeom prst="rect">
            <a:avLst/>
          </a:prstGeom>
        </p:spPr>
        <p:txBody>
          <a:bodyPr anchor="ctr">
            <a:noAutofit/>
          </a:bodyPr>
          <a:lstStyle>
            <a:lvl1pPr algn="r">
              <a:lnSpc>
                <a:spcPts val="8000"/>
              </a:lnSpc>
              <a:spcBef>
                <a:spcPts val="0"/>
              </a:spcBef>
              <a:defRPr sz="96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227365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57" name="図プレースホルダー 28"/>
          <p:cNvSpPr>
            <a:spLocks noGrp="1"/>
          </p:cNvSpPr>
          <p:nvPr>
            <p:ph type="pic" sz="quarter" idx="23" hasCustomPrompt="1"/>
          </p:nvPr>
        </p:nvSpPr>
        <p:spPr>
          <a:xfrm>
            <a:off x="5498090"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58" name="図プレースホルダー 28"/>
          <p:cNvSpPr>
            <a:spLocks noGrp="1"/>
          </p:cNvSpPr>
          <p:nvPr>
            <p:ph type="pic" sz="quarter" idx="24" hasCustomPrompt="1"/>
          </p:nvPr>
        </p:nvSpPr>
        <p:spPr>
          <a:xfrm>
            <a:off x="8722522"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59" name="図プレースホルダー 28"/>
          <p:cNvSpPr>
            <a:spLocks noGrp="1"/>
          </p:cNvSpPr>
          <p:nvPr>
            <p:ph type="pic" sz="quarter" idx="25" hasCustomPrompt="1"/>
          </p:nvPr>
        </p:nvSpPr>
        <p:spPr>
          <a:xfrm>
            <a:off x="11946955"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60" name="図プレースホルダー 28"/>
          <p:cNvSpPr>
            <a:spLocks noGrp="1"/>
          </p:cNvSpPr>
          <p:nvPr>
            <p:ph type="pic" sz="quarter" idx="26" hasCustomPrompt="1"/>
          </p:nvPr>
        </p:nvSpPr>
        <p:spPr>
          <a:xfrm>
            <a:off x="1517138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61" name="テキスト プレースホルダー 5"/>
          <p:cNvSpPr>
            <a:spLocks noGrp="1"/>
          </p:cNvSpPr>
          <p:nvPr>
            <p:ph type="body" sz="quarter" idx="13" hasCustomPrompt="1"/>
          </p:nvPr>
        </p:nvSpPr>
        <p:spPr>
          <a:xfrm>
            <a:off x="1080620"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4307663"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7534706"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10761749"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13988792"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68" name="直線コネクタ 67"/>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8412480" y="1284809"/>
            <a:ext cx="8651632" cy="2185991"/>
          </a:xfrm>
          <a:prstGeom prst="rect">
            <a:avLst/>
          </a:prstGeo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16778435" y="339170"/>
            <a:ext cx="1150664" cy="1150664"/>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886265" y="2383108"/>
            <a:ext cx="7752393" cy="5689600"/>
          </a:xfrm>
          <a:prstGeom prst="rect">
            <a:avLst/>
          </a:prstGeom>
        </p:spPr>
        <p:txBody>
          <a:bodyPr anchor="ctr">
            <a:noAutofit/>
          </a:bodyPr>
          <a:lstStyle>
            <a:lvl1pPr algn="ctr">
              <a:lnSpc>
                <a:spcPts val="7200"/>
              </a:lnSpc>
              <a:spcBef>
                <a:spcPts val="0"/>
              </a:spcBef>
              <a:defRPr sz="72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369082" y="2027507"/>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5" name="図プレースホルダー 4"/>
          <p:cNvSpPr>
            <a:spLocks noGrp="1"/>
          </p:cNvSpPr>
          <p:nvPr>
            <p:ph type="pic" sz="quarter" idx="23" hasCustomPrompt="1"/>
          </p:nvPr>
        </p:nvSpPr>
        <p:spPr>
          <a:xfrm>
            <a:off x="0" y="0"/>
            <a:ext cx="8867775"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a:t>Add an image</a:t>
            </a:r>
            <a:endParaRPr kumimoji="1" lang="ja-JP" altLang="en-US" dirty="0"/>
          </a:p>
        </p:txBody>
      </p:sp>
      <p:sp>
        <p:nvSpPr>
          <p:cNvPr id="12" name="タイトル 1"/>
          <p:cNvSpPr>
            <a:spLocks noGrp="1"/>
          </p:cNvSpPr>
          <p:nvPr>
            <p:ph type="title" hasCustomPrompt="1"/>
          </p:nvPr>
        </p:nvSpPr>
        <p:spPr>
          <a:xfrm>
            <a:off x="9361717" y="1915886"/>
            <a:ext cx="8166309" cy="3254602"/>
          </a:xfrm>
          <a:prstGeom prst="rect">
            <a:avLst/>
          </a:prstGeom>
        </p:spPr>
        <p:txBody>
          <a:bodyPr anchor="b"/>
          <a:lstStyle>
            <a:lvl1pPr algn="l">
              <a:lnSpc>
                <a:spcPts val="8800"/>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9361718" y="5315867"/>
            <a:ext cx="8166308" cy="3363676"/>
          </a:xfrm>
          <a:prstGeom prst="rect">
            <a:avLst/>
          </a:prstGeom>
        </p:spPr>
        <p:txBody>
          <a:bodyPr anchor="t">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9468531" y="5085094"/>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955428" y="3354113"/>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14514" y="-37458"/>
            <a:ext cx="10815525" cy="1036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userDrawn="1"/>
        </p:nvCxnSpPr>
        <p:spPr>
          <a:xfrm flipH="1">
            <a:off x="7298790" y="0"/>
            <a:ext cx="3311153"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783771" y="638715"/>
            <a:ext cx="7402286" cy="5689600"/>
          </a:xfrm>
          <a:prstGeom prst="rect">
            <a:avLst/>
          </a:prstGeom>
        </p:spPr>
        <p:txBody>
          <a:bodyPr anchor="ctr">
            <a:noAutofit/>
          </a:bodyPr>
          <a:lstStyle>
            <a:lvl1pPr algn="ctr">
              <a:lnSpc>
                <a:spcPts val="7200"/>
              </a:lnSpc>
              <a:spcBef>
                <a:spcPts val="0"/>
              </a:spcBef>
              <a:defRPr sz="72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5544457" cy="5170488"/>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8" name="図プレースホルダー 6"/>
          <p:cNvSpPr>
            <a:spLocks noGrp="1"/>
          </p:cNvSpPr>
          <p:nvPr>
            <p:ph type="pic" sz="quarter" idx="11" hasCustomPrompt="1"/>
          </p:nvPr>
        </p:nvSpPr>
        <p:spPr>
          <a:xfrm>
            <a:off x="11422743" y="0"/>
            <a:ext cx="6868432" cy="5170488"/>
          </a:xfrm>
          <a:prstGeom prst="rect">
            <a:avLst/>
          </a:prstGeom>
          <a:effectLst>
            <a:innerShdw blurRad="114300">
              <a:prstClr val="black"/>
            </a:innerShdw>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a:t>Add an image</a:t>
            </a:r>
            <a:endParaRPr kumimoji="1" lang="ja-JP" altLang="en-US" dirty="0"/>
          </a:p>
          <a:p>
            <a:endParaRPr kumimoji="1" lang="ja-JP" altLang="en-US" dirty="0"/>
          </a:p>
        </p:txBody>
      </p:sp>
      <p:sp>
        <p:nvSpPr>
          <p:cNvPr id="9" name="図プレースホルダー 6"/>
          <p:cNvSpPr>
            <a:spLocks noGrp="1"/>
          </p:cNvSpPr>
          <p:nvPr>
            <p:ph type="pic" sz="quarter" idx="12" hasCustomPrompt="1"/>
          </p:nvPr>
        </p:nvSpPr>
        <p:spPr>
          <a:xfrm>
            <a:off x="0" y="5170488"/>
            <a:ext cx="7663544" cy="5170488"/>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10" name="図プレースホルダー 6"/>
          <p:cNvSpPr>
            <a:spLocks noGrp="1"/>
          </p:cNvSpPr>
          <p:nvPr>
            <p:ph type="pic" sz="quarter" idx="13" hasCustomPrompt="1"/>
          </p:nvPr>
        </p:nvSpPr>
        <p:spPr>
          <a:xfrm>
            <a:off x="7663544" y="5170488"/>
            <a:ext cx="4992914" cy="5170488"/>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13" name="正方形/長方形 12"/>
          <p:cNvSpPr/>
          <p:nvPr userDrawn="1"/>
        </p:nvSpPr>
        <p:spPr>
          <a:xfrm>
            <a:off x="5544457" y="0"/>
            <a:ext cx="5878286" cy="5170488"/>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2656457" y="5170488"/>
            <a:ext cx="5634717" cy="5170488"/>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5689600" y="508004"/>
            <a:ext cx="5588000" cy="2002971"/>
          </a:xfrm>
          <a:prstGeom prst="rect">
            <a:avLst/>
          </a:prstGeom>
        </p:spPr>
        <p:txBody>
          <a:bodyPr anchor="b">
            <a:noAutofit/>
          </a:bodyPr>
          <a:lstStyle>
            <a:lvl1pPr algn="ctr">
              <a:lnSpc>
                <a:spcPts val="6000"/>
              </a:lnSpc>
              <a:spcBef>
                <a:spcPts val="0"/>
              </a:spcBef>
              <a:defRPr sz="6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5689600" y="2510975"/>
            <a:ext cx="5588000" cy="2119086"/>
          </a:xfrm>
          <a:prstGeom prst="rect">
            <a:avLst/>
          </a:prstGeom>
        </p:spPr>
        <p:txBody>
          <a:bodyPr anchor="t">
            <a:normAutofit/>
          </a:bodyPr>
          <a:lstStyle>
            <a:lvl1pPr algn="ctr">
              <a:lnSpc>
                <a:spcPct val="130000"/>
              </a:lnSpc>
              <a:spcBef>
                <a:spcPts val="1200"/>
              </a:spcBef>
              <a:defRPr sz="20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12824958" y="5856513"/>
            <a:ext cx="5297714" cy="3766457"/>
          </a:xfrm>
          <a:prstGeom prst="rect">
            <a:avLst/>
          </a:prstGeom>
        </p:spPr>
        <p:txBody>
          <a:bodyPr anchor="ctr">
            <a:normAutofit/>
          </a:bodyPr>
          <a:lstStyle>
            <a:lvl1pPr algn="ct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5544457" y="5007428"/>
            <a:ext cx="5878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0" y="8848579"/>
            <a:ext cx="8159262" cy="759789"/>
          </a:xfrm>
          <a:prstGeom prst="rect">
            <a:avLst/>
          </a:prstGeom>
          <a:blipFill dpi="0" rotWithShape="0">
            <a:blip r:embed="rId2">
              <a:alphaModFix amt="50000"/>
            </a:blip>
            <a:srcRect/>
            <a:tile tx="0" ty="0" sx="100000" sy="100000" flip="none" algn="tl"/>
          </a:blipFill>
        </p:spPr>
        <p:txBody>
          <a:bodyPr anchor="ctr">
            <a:noAutofit/>
          </a:bodyPr>
          <a:lstStyle>
            <a:lvl1pPr algn="ctr">
              <a:defRPr sz="4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822960" y="7962314"/>
            <a:ext cx="16645254" cy="759789"/>
          </a:xfrm>
          <a:prstGeom prst="rect">
            <a:avLst/>
          </a:prstGeom>
          <a:noFill/>
        </p:spPr>
        <p:txBody>
          <a:bodyPr anchor="ctr">
            <a:noAutofit/>
          </a:bodyPr>
          <a:lstStyle>
            <a:lvl1pPr algn="ctr">
              <a:defRPr sz="60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11763827" y="4970343"/>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flipH="1">
            <a:off x="9769499" y="4991832"/>
            <a:ext cx="2002861" cy="1003665"/>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11763827" y="618899"/>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p:cNvGrpSpPr/>
          <p:nvPr userDrawn="1"/>
        </p:nvGrpSpPr>
        <p:grpSpPr>
          <a:xfrm flipH="1">
            <a:off x="9769499" y="640388"/>
            <a:ext cx="2002861" cy="1003665"/>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1786641" y="2778842"/>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6612642" y="2800331"/>
            <a:ext cx="2002861" cy="1003665"/>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1790181" y="7160579"/>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p:cNvGrpSpPr/>
          <p:nvPr userDrawn="1"/>
        </p:nvGrpSpPr>
        <p:grpSpPr>
          <a:xfrm>
            <a:off x="6616182" y="7182068"/>
            <a:ext cx="2002861" cy="1003665"/>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7194310" y="961964"/>
            <a:ext cx="9468090" cy="3976913"/>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7174524" y="5298094"/>
            <a:ext cx="9531420"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9723644" y="961964"/>
            <a:ext cx="7593685" cy="3976913"/>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9720774" y="5298094"/>
            <a:ext cx="7644479"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77394" y="961964"/>
            <a:ext cx="5876715" cy="8355707"/>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8089" y="4118967"/>
            <a:ext cx="2544365" cy="5198704"/>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167838" y="4797663"/>
            <a:ext cx="2184867" cy="3841312"/>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
        <p:nvSpPr>
          <p:cNvPr id="9" name="図プレースホルダー 3"/>
          <p:cNvSpPr>
            <a:spLocks noGrp="1"/>
          </p:cNvSpPr>
          <p:nvPr>
            <p:ph type="pic" sz="quarter" idx="18" hasCustomPrompt="1"/>
          </p:nvPr>
        </p:nvSpPr>
        <p:spPr>
          <a:xfrm>
            <a:off x="3765140" y="1737549"/>
            <a:ext cx="5101223" cy="6804537"/>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5267325"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7178770"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9090215"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11001659"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0"/>
            <a:ext cx="18291175" cy="337185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6915150"/>
            <a:ext cx="18291175" cy="337185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1620270" y="1912709"/>
            <a:ext cx="8251032" cy="1447799"/>
          </a:xfrm>
          <a:prstGeom prst="rect">
            <a:avLst/>
          </a:prstGeom>
        </p:spPr>
        <p:txBody>
          <a:bodyPr anchor="b">
            <a:noAutofit/>
          </a:bodyPr>
          <a:lstStyle>
            <a:lvl1pPr algn="ctr">
              <a:defRPr sz="7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9145587" y="7460340"/>
            <a:ext cx="8008143" cy="1857828"/>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9203645" y="7235368"/>
            <a:ext cx="3946298" cy="108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14" grpId="2"/>
      <p:bldP spid="21" grpId="0"/>
      <p:bldP spid="21" grpId="1"/>
      <p:bldP spid="21" grpId="2"/>
      <p:bldP spid="23" grpId="0"/>
      <p:bldP spid="23" grpId="1"/>
      <p:bldP spid="23" grpId="2"/>
      <p:bldP spid="24" grpId="0"/>
      <p:bldP spid="24" grpId="1"/>
      <p:bldP spid="24" grpId="2"/>
      <p:bldP spid="25" grpId="0"/>
      <p:bldP spid="25" grpId="1"/>
      <p:bldP spid="25" grpId="2"/>
      <p:bldP spid="26" grpId="0"/>
      <p:bldP spid="26" grpId="1"/>
      <p:bldP spid="26" grpId="2"/>
      <p:bldP spid="27" grpId="0"/>
      <p:bldP spid="27" grpId="1"/>
      <p:bldP spid="27" grpId="2"/>
      <p:bldP spid="28" grpId="0"/>
      <p:bldP spid="28" grpId="1"/>
      <p:bldP spid="28" grpId="2"/>
      <p:bldP spid="29" grpId="0"/>
      <p:bldP spid="29" grpId="1"/>
      <p:bldP spid="29" grpId="2"/>
      <p:bldP spid="30" grpId="0"/>
      <p:bldP spid="30" grpId="1"/>
      <p:bldP spid="30" grpId="2"/>
      <p:bldP spid="31" grpId="0"/>
      <p:bldP spid="31" grpId="1"/>
      <p:bldP spid="31" grpId="2"/>
      <p:bldP spid="32" grpId="0"/>
      <p:bldP spid="32" grpId="1"/>
      <p:bldP spid="32" grpId="2"/>
      <p:bldP spid="33" grpId="0"/>
      <p:bldP spid="33" grpId="1"/>
      <p:bldP spid="33" grpId="2"/>
      <p:bldP spid="34" grpId="0"/>
      <p:bldP spid="34" grpId="1"/>
      <p:bldP spid="34" grpId="2"/>
      <p:bldP spid="35" grpId="0"/>
      <p:bldP spid="35" grpId="1"/>
      <p:bldP spid="35" grpId="2"/>
      <p:bldP spid="36" grpId="0"/>
      <p:bldP spid="36" grpId="1"/>
      <p:bldP spid="36" grpId="2"/>
      <p:bldP spid="37" grpId="0"/>
      <p:bldP spid="37" grpId="1"/>
      <p:bldP spid="37" grpId="2"/>
      <p:bldP spid="38" grpId="0"/>
      <p:bldP spid="38" grpId="1"/>
      <p:bldP spid="38" grpId="2"/>
      <p:bldP spid="40" grpId="0"/>
      <p:bldP spid="40" grpId="1"/>
      <p:bldP spid="40" grpId="2"/>
      <p:bldP spid="41" grpId="0"/>
      <p:bldP spid="41" grpId="1"/>
      <p:bldP spid="41" grpId="2"/>
      <p:bldP spid="42" grpId="0"/>
      <p:bldP spid="42" grpId="1"/>
      <p:bldP spid="42" grpId="2"/>
      <p:bldP spid="43" grpId="0"/>
      <p:bldP spid="43" grpId="1"/>
      <p:bldP spid="43" grpId="2"/>
      <p:bldP spid="44" grpId="0"/>
      <p:bldP spid="44" grpId="1"/>
      <p:bldP spid="44" grpId="2"/>
      <p:bldP spid="45" grpId="0"/>
      <p:bldP spid="45" grpId="1"/>
      <p:bldP spid="45" grpId="2"/>
      <p:bldP spid="46" grpId="0"/>
      <p:bldP spid="46" grpId="1"/>
      <p:bldP spid="46" grpId="2"/>
      <p:bldP spid="47" grpId="0"/>
      <p:bldP spid="47" grpId="1"/>
      <p:bldP spid="47" grpId="2"/>
      <p:bldP spid="48" grpId="0"/>
      <p:bldP spid="48" grpId="1"/>
      <p:bldP spid="48" grpId="2"/>
      <p:bldP spid="49" grpId="0"/>
      <p:bldP spid="49" grpId="1"/>
      <p:bldP spid="49" grpId="2"/>
      <p:bldP spid="50" grpId="0"/>
      <p:bldP spid="50" grpId="1"/>
      <p:bldP spid="50" grpId="2"/>
      <p:bldP spid="51" grpId="0"/>
      <p:bldP spid="51" grpId="1"/>
      <p:bldP spid="51" grpId="2"/>
      <p:bldP spid="52" grpId="0"/>
      <p:bldP spid="52" grpId="1"/>
      <p:bldP spid="52" grpId="2"/>
      <p:bldP spid="53" grpId="0"/>
      <p:bldP spid="53" grpId="1"/>
      <p:bldP spid="53" grpId="2"/>
      <p:bldP spid="54" grpId="0"/>
      <p:bldP spid="54" grpId="1"/>
      <p:bldP spid="54" grpId="2"/>
      <p:bldP spid="55" grpId="0"/>
      <p:bldP spid="55" grpId="1"/>
      <p:bldP spid="55" grpId="2"/>
      <p:bldP spid="56" grpId="0"/>
      <p:bldP spid="56" grpId="1"/>
      <p:bldP spid="56" grpId="2"/>
      <p:bldP spid="57" grpId="0"/>
      <p:bldP spid="57" grpId="1"/>
      <p:bldP spid="57" grpId="2"/>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29029" y="-29029"/>
            <a:ext cx="18360000" cy="75183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7324041"/>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7174524" y="7590971"/>
            <a:ext cx="9776378" cy="1640112"/>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
        <p:nvSpPr>
          <p:cNvPr id="9" name="図プレースホルダー 28"/>
          <p:cNvSpPr>
            <a:spLocks noGrp="1"/>
          </p:cNvSpPr>
          <p:nvPr>
            <p:ph type="pic" sz="quarter" idx="22" hasCustomPrompt="1"/>
          </p:nvPr>
        </p:nvSpPr>
        <p:spPr>
          <a:xfrm>
            <a:off x="7158226" y="1311728"/>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0" name="テキスト プレースホルダー 5"/>
          <p:cNvSpPr>
            <a:spLocks noGrp="1"/>
          </p:cNvSpPr>
          <p:nvPr>
            <p:ph type="body" sz="quarter" idx="23" hasCustomPrompt="1"/>
          </p:nvPr>
        </p:nvSpPr>
        <p:spPr>
          <a:xfrm>
            <a:off x="8069942" y="2002528"/>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8069942" y="1369785"/>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7158226" y="3124085"/>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22" name="テキスト プレースホルダー 5"/>
          <p:cNvSpPr>
            <a:spLocks noGrp="1"/>
          </p:cNvSpPr>
          <p:nvPr>
            <p:ph type="body" sz="quarter" idx="25" hasCustomPrompt="1"/>
          </p:nvPr>
        </p:nvSpPr>
        <p:spPr>
          <a:xfrm>
            <a:off x="8069942" y="3814885"/>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8069942" y="3182142"/>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7158226" y="4936442"/>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25" name="テキスト プレースホルダー 5"/>
          <p:cNvSpPr>
            <a:spLocks noGrp="1"/>
          </p:cNvSpPr>
          <p:nvPr>
            <p:ph type="body" sz="quarter" idx="28" hasCustomPrompt="1"/>
          </p:nvPr>
        </p:nvSpPr>
        <p:spPr>
          <a:xfrm>
            <a:off x="8069942" y="5627242"/>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8069942" y="4994499"/>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29029" y="5131136"/>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311252"/>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10438228" y="1859612"/>
            <a:ext cx="6991643" cy="3166349"/>
          </a:xfrm>
          <a:prstGeom prst="rect">
            <a:avLst/>
          </a:prstGeom>
          <a:noFill/>
        </p:spPr>
        <p:txBody>
          <a:bodyPr anchor="b">
            <a:noAutofit/>
          </a:bodyPr>
          <a:lstStyle>
            <a:lvl1pPr algn="l">
              <a:lnSpc>
                <a:spcPts val="6000"/>
              </a:lnSpc>
              <a:spcBef>
                <a:spcPts val="0"/>
              </a:spcBef>
              <a:defRPr sz="6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10451725" y="5438774"/>
            <a:ext cx="6969799" cy="3932989"/>
          </a:xfrm>
          <a:prstGeom prst="rect">
            <a:avLst/>
          </a:prstGeom>
        </p:spPr>
        <p:txBody>
          <a:bodyPr anchor="t">
            <a:normAutofit/>
          </a:bodyPr>
          <a:lstStyle>
            <a:lvl1pPr marL="0" indent="0" algn="l">
              <a:lnSpc>
                <a:spcPct val="130000"/>
              </a:lnSpc>
              <a:buFontTx/>
              <a:buNone/>
              <a:defRPr sz="20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799" y="1772528"/>
            <a:ext cx="8991826" cy="7284159"/>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1430777" y="2096087"/>
            <a:ext cx="8304066" cy="4557932"/>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a:t>Add an image</a:t>
            </a:r>
            <a:endParaRPr kumimoji="1" lang="ja-JP" altLang="en-US" dirty="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29029" y="-29028"/>
            <a:ext cx="4340513"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 name="グループ化 8"/>
          <p:cNvGrpSpPr/>
          <p:nvPr userDrawn="1"/>
        </p:nvGrpSpPr>
        <p:grpSpPr>
          <a:xfrm>
            <a:off x="16778435" y="339170"/>
            <a:ext cx="1150664" cy="1150664"/>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3" name="二等辺三角形 10"/>
          <p:cNvSpPr/>
          <p:nvPr userDrawn="1"/>
        </p:nvSpPr>
        <p:spPr>
          <a:xfrm rot="5400000">
            <a:off x="9801448" y="-1532943"/>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a:off x="6480883" y="2023415"/>
            <a:ext cx="7455472" cy="663576"/>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6607492" y="2023415"/>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6597582" y="281308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9801449" y="979787"/>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6480884" y="4536145"/>
            <a:ext cx="7455472" cy="663576"/>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6607493" y="4536145"/>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6597583" y="532581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9801449" y="3504595"/>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p:cNvGrpSpPr/>
          <p:nvPr userDrawn="1"/>
        </p:nvGrpSpPr>
        <p:grpSpPr>
          <a:xfrm>
            <a:off x="6480884" y="7060953"/>
            <a:ext cx="7455472" cy="663576"/>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6607493" y="7060953"/>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6597583" y="7850623"/>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4151085" y="0"/>
            <a:ext cx="0" cy="1033897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39084" y="866363"/>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531897" y="1964193"/>
            <a:ext cx="3559175" cy="6329362"/>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29029" y="5154972"/>
            <a:ext cx="18360000" cy="5184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4" name="直線コネクタ 23"/>
          <p:cNvCxnSpPr/>
          <p:nvPr userDrawn="1"/>
        </p:nvCxnSpPr>
        <p:spPr>
          <a:xfrm>
            <a:off x="0" y="5316989"/>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628207" y="2686710"/>
            <a:ext cx="10360932" cy="5880100"/>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2000" baseline="0"/>
            </a:lvl1pPr>
          </a:lstStyle>
          <a:p>
            <a:r>
              <a:rPr kumimoji="1" lang="en-US" altLang="ja-JP" dirty="0"/>
              <a:t>Add an image</a:t>
            </a:r>
            <a:endParaRPr kumimoji="1" lang="ja-JP" altLang="en-US" dirty="0"/>
          </a:p>
        </p:txBody>
      </p:sp>
      <p:grpSp>
        <p:nvGrpSpPr>
          <p:cNvPr id="13" name="グループ化 12"/>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11264913" y="1859612"/>
            <a:ext cx="6486058" cy="3166349"/>
          </a:xfrm>
          <a:prstGeom prst="rect">
            <a:avLst/>
          </a:prstGeom>
          <a:noFill/>
        </p:spPr>
        <p:txBody>
          <a:bodyPr anchor="b">
            <a:noAutofit/>
          </a:bodyPr>
          <a:lstStyle>
            <a:lvl1pPr algn="l">
              <a:lnSpc>
                <a:spcPts val="6000"/>
              </a:lnSpc>
              <a:spcBef>
                <a:spcPts val="0"/>
              </a:spcBef>
              <a:defRPr sz="60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11274063" y="5438774"/>
            <a:ext cx="6476567" cy="3560083"/>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16778435" y="339170"/>
            <a:ext cx="1150664" cy="1150664"/>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1098867" y="3281656"/>
            <a:ext cx="16093440" cy="3976913"/>
          </a:xfrm>
          <a:prstGeom prst="rect">
            <a:avLst/>
          </a:prstGeom>
        </p:spPr>
        <p:txBody>
          <a:bodyPr anchor="ctr">
            <a:noAutofit/>
          </a:bodyPr>
          <a:lstStyle>
            <a:lvl1pPr algn="ctr">
              <a:lnSpc>
                <a:spcPts val="6000"/>
              </a:lnSpc>
              <a:spcBef>
                <a:spcPts val="0"/>
              </a:spcBef>
              <a:defRPr sz="66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1046392" y="1517278"/>
            <a:ext cx="7325471" cy="732547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1163127" y="1634013"/>
            <a:ext cx="7092000" cy="7092000"/>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7" name="テキスト プレースホルダー 5"/>
          <p:cNvSpPr>
            <a:spLocks noGrp="1"/>
          </p:cNvSpPr>
          <p:nvPr>
            <p:ph type="body" sz="quarter" idx="16" hasCustomPrompt="1"/>
          </p:nvPr>
        </p:nvSpPr>
        <p:spPr>
          <a:xfrm>
            <a:off x="8949920" y="2590615"/>
            <a:ext cx="8517767" cy="1407886"/>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8949920" y="4102238"/>
            <a:ext cx="1077775" cy="1077775"/>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9" name="テキスト プレースホルダー 5"/>
          <p:cNvSpPr>
            <a:spLocks noGrp="1"/>
          </p:cNvSpPr>
          <p:nvPr>
            <p:ph type="body" sz="quarter" idx="25" hasCustomPrompt="1"/>
          </p:nvPr>
        </p:nvSpPr>
        <p:spPr>
          <a:xfrm>
            <a:off x="10069898" y="4161932"/>
            <a:ext cx="7397789" cy="958387"/>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8949921"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1" name="テキスト プレースホルダー 5"/>
          <p:cNvSpPr>
            <a:spLocks noGrp="1"/>
          </p:cNvSpPr>
          <p:nvPr>
            <p:ph type="body" sz="quarter" idx="27" hasCustomPrompt="1"/>
          </p:nvPr>
        </p:nvSpPr>
        <p:spPr>
          <a:xfrm>
            <a:off x="9636368"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13305692"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3" name="テキスト プレースホルダー 5"/>
          <p:cNvSpPr>
            <a:spLocks noGrp="1"/>
          </p:cNvSpPr>
          <p:nvPr>
            <p:ph type="body" sz="quarter" idx="29" hasCustomPrompt="1"/>
          </p:nvPr>
        </p:nvSpPr>
        <p:spPr>
          <a:xfrm>
            <a:off x="13992139"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8950749"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5" name="テキスト プレースホルダー 5"/>
          <p:cNvSpPr>
            <a:spLocks noGrp="1"/>
          </p:cNvSpPr>
          <p:nvPr>
            <p:ph type="body" sz="quarter" idx="31" hasCustomPrompt="1"/>
          </p:nvPr>
        </p:nvSpPr>
        <p:spPr>
          <a:xfrm>
            <a:off x="9637196"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13306520"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7" name="テキスト プレースホルダー 5"/>
          <p:cNvSpPr>
            <a:spLocks noGrp="1"/>
          </p:cNvSpPr>
          <p:nvPr>
            <p:ph type="body" sz="quarter" idx="33" hasCustomPrompt="1"/>
          </p:nvPr>
        </p:nvSpPr>
        <p:spPr>
          <a:xfrm>
            <a:off x="13992967"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8949920" y="6093816"/>
            <a:ext cx="8517767"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2"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5" grpId="2"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38182" y="43542"/>
            <a:ext cx="3600000" cy="3600000"/>
          </a:xfrm>
          <a:prstGeom prst="rect">
            <a:avLst/>
          </a:prstGeom>
          <a:noFill/>
          <a:effectLst>
            <a:innerShdw blurRad="114300">
              <a:prstClr val="black"/>
            </a:innerShdw>
          </a:effectLst>
        </p:spPr>
        <p:txBody>
          <a:bodyPr/>
          <a:lstStyle>
            <a:lvl1pPr>
              <a:defRPr sz="1800"/>
            </a:lvl1pPr>
          </a:lstStyle>
          <a:p>
            <a:r>
              <a:rPr kumimoji="1" lang="en-US" altLang="ja-JP" dirty="0"/>
              <a:t>Add an image</a:t>
            </a:r>
            <a:endParaRPr kumimoji="1" lang="ja-JP" altLang="en-US" dirty="0"/>
          </a:p>
        </p:txBody>
      </p:sp>
      <p:sp>
        <p:nvSpPr>
          <p:cNvPr id="4" name="図プレースホルダー 5"/>
          <p:cNvSpPr>
            <a:spLocks noGrp="1"/>
          </p:cNvSpPr>
          <p:nvPr>
            <p:ph type="pic" sz="quarter" idx="13" hasCustomPrompt="1"/>
          </p:nvPr>
        </p:nvSpPr>
        <p:spPr>
          <a:xfrm>
            <a:off x="3687753"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5" name="図プレースホルダー 5"/>
          <p:cNvSpPr>
            <a:spLocks noGrp="1"/>
          </p:cNvSpPr>
          <p:nvPr>
            <p:ph type="pic" sz="quarter" idx="14" hasCustomPrompt="1"/>
          </p:nvPr>
        </p:nvSpPr>
        <p:spPr>
          <a:xfrm>
            <a:off x="7337324"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5" hasCustomPrompt="1"/>
          </p:nvPr>
        </p:nvSpPr>
        <p:spPr>
          <a:xfrm>
            <a:off x="10988185"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6" hasCustomPrompt="1"/>
          </p:nvPr>
        </p:nvSpPr>
        <p:spPr>
          <a:xfrm>
            <a:off x="14636467"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7" hasCustomPrompt="1"/>
          </p:nvPr>
        </p:nvSpPr>
        <p:spPr>
          <a:xfrm>
            <a:off x="35931" y="6628665"/>
            <a:ext cx="3600000" cy="3600000"/>
          </a:xfrm>
          <a:prstGeom prst="rect">
            <a:avLst/>
          </a:prstGeom>
          <a:noFill/>
          <a:effectLst>
            <a:innerShdw blurRad="114300">
              <a:prstClr val="black"/>
            </a:innerShdw>
          </a:effectLst>
        </p:spPr>
        <p:txBody>
          <a:bodyPr/>
          <a:lstStyle>
            <a:lvl1pPr>
              <a:defRPr sz="1800"/>
            </a:lvl1pPr>
          </a:lstStyle>
          <a:p>
            <a:r>
              <a:rPr kumimoji="1" lang="en-US" altLang="ja-JP" dirty="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9" hasCustomPrompt="1"/>
          </p:nvPr>
        </p:nvSpPr>
        <p:spPr>
          <a:xfrm>
            <a:off x="7335073"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20" hasCustomPrompt="1"/>
          </p:nvPr>
        </p:nvSpPr>
        <p:spPr>
          <a:xfrm>
            <a:off x="10985934"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1" hasCustomPrompt="1"/>
          </p:nvPr>
        </p:nvSpPr>
        <p:spPr>
          <a:xfrm>
            <a:off x="14634216"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テキスト プレースホルダー 5"/>
          <p:cNvSpPr>
            <a:spLocks noGrp="1"/>
          </p:cNvSpPr>
          <p:nvPr>
            <p:ph type="body" sz="quarter" idx="22" hasCustomPrompt="1"/>
          </p:nvPr>
        </p:nvSpPr>
        <p:spPr>
          <a:xfrm>
            <a:off x="1098867" y="4276581"/>
            <a:ext cx="16093440" cy="1395804"/>
          </a:xfrm>
          <a:prstGeom prst="rect">
            <a:avLst/>
          </a:prstGeom>
        </p:spPr>
        <p:txBody>
          <a:bodyPr anchor="ctr">
            <a:noAutofit/>
          </a:bodyPr>
          <a:lstStyle>
            <a:lvl1pPr algn="ctr">
              <a:lnSpc>
                <a:spcPts val="60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1098867" y="5247247"/>
            <a:ext cx="16093440" cy="921326"/>
          </a:xfrm>
          <a:prstGeom prst="rect">
            <a:avLst/>
          </a:prstGeom>
        </p:spPr>
        <p:txBody>
          <a:bodyPr anchor="t">
            <a:noAutofit/>
          </a:bodyPr>
          <a:lstStyle>
            <a:lvl1pPr algn="ctr">
              <a:lnSpc>
                <a:spcPts val="6000"/>
              </a:lnSpc>
              <a:spcBef>
                <a:spcPts val="0"/>
              </a:spcBef>
              <a:defRPr sz="4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747565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userDrawn="1"/>
        </p:nvCxnSpPr>
        <p:spPr>
          <a:xfrm flipV="1">
            <a:off x="7590971" y="0"/>
            <a:ext cx="335280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0504" y="253186"/>
            <a:ext cx="9738525" cy="1368152"/>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22" name="テキスト プレースホルダー 21"/>
          <p:cNvSpPr>
            <a:spLocks noGrp="1"/>
          </p:cNvSpPr>
          <p:nvPr>
            <p:ph type="body" sz="quarter" idx="10" hasCustomPrompt="1"/>
          </p:nvPr>
        </p:nvSpPr>
        <p:spPr>
          <a:xfrm>
            <a:off x="682625"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696686"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10240288" y="3026230"/>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10254349" y="5871029"/>
            <a:ext cx="6894286" cy="2421393"/>
          </a:xfrm>
        </p:spPr>
        <p:txBody>
          <a:bodyPr anchor="t">
            <a:normAutofit/>
          </a:bodyPr>
          <a:lstStyle>
            <a:lvl1pPr algn="l">
              <a:lnSpc>
                <a:spcPct val="130000"/>
              </a:lnSpc>
              <a:defRPr sz="20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454042" y="1652593"/>
            <a:ext cx="9168929"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450504" y="253186"/>
            <a:ext cx="8214525" cy="1368152"/>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210987"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11763827" y="4970343"/>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flipH="1">
            <a:off x="9769499" y="4991832"/>
            <a:ext cx="2002861" cy="1003665"/>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11763827" y="618899"/>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flipH="1">
            <a:off x="9769499" y="640388"/>
            <a:ext cx="2002861" cy="1003665"/>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1786641" y="2778842"/>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4" name="グループ化 43"/>
          <p:cNvGrpSpPr/>
          <p:nvPr userDrawn="1"/>
        </p:nvGrpSpPr>
        <p:grpSpPr>
          <a:xfrm>
            <a:off x="6612642" y="2800331"/>
            <a:ext cx="2002861" cy="1003665"/>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1790181" y="7160579"/>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p:cNvGrpSpPr/>
          <p:nvPr userDrawn="1"/>
        </p:nvGrpSpPr>
        <p:grpSpPr>
          <a:xfrm>
            <a:off x="6616182" y="7182068"/>
            <a:ext cx="2002861" cy="1003665"/>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0504" y="253186"/>
            <a:ext cx="8831606" cy="1368152"/>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827802"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9481626" y="-26432"/>
            <a:ext cx="8856000" cy="10368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8" name="直線コネクタ 67"/>
          <p:cNvCxnSpPr/>
          <p:nvPr userDrawn="1"/>
        </p:nvCxnSpPr>
        <p:spPr>
          <a:xfrm>
            <a:off x="9667379" y="36513"/>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9777046" y="0"/>
            <a:ext cx="8514129"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a:t>Add an image</a:t>
            </a:r>
            <a:endParaRPr kumimoji="1" lang="ja-JP" altLang="en-US" dirty="0"/>
          </a:p>
        </p:txBody>
      </p:sp>
      <p:sp>
        <p:nvSpPr>
          <p:cNvPr id="70" name="円/楕円 69"/>
          <p:cNvSpPr/>
          <p:nvPr userDrawn="1"/>
        </p:nvSpPr>
        <p:spPr>
          <a:xfrm>
            <a:off x="914558"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73" name="テキスト プレースホルダー 5"/>
          <p:cNvSpPr>
            <a:spLocks noGrp="1"/>
          </p:cNvSpPr>
          <p:nvPr>
            <p:ph type="body" sz="quarter" idx="14" hasCustomPrompt="1"/>
          </p:nvPr>
        </p:nvSpPr>
        <p:spPr>
          <a:xfrm>
            <a:off x="2271727"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2270250" y="3187745"/>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914558"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079046"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図プレースホルダー 7"/>
          <p:cNvSpPr>
            <a:spLocks noGrp="1"/>
          </p:cNvSpPr>
          <p:nvPr>
            <p:ph type="pic" sz="quarter" idx="26" hasCustomPrompt="1"/>
          </p:nvPr>
        </p:nvSpPr>
        <p:spPr>
          <a:xfrm>
            <a:off x="1296307"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78" name="テキスト プレースホルダー 5"/>
          <p:cNvSpPr>
            <a:spLocks noGrp="1"/>
          </p:cNvSpPr>
          <p:nvPr>
            <p:ph type="body" sz="quarter" idx="27" hasCustomPrompt="1"/>
          </p:nvPr>
        </p:nvSpPr>
        <p:spPr>
          <a:xfrm>
            <a:off x="2271727"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2270250" y="5239531"/>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912180"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p:nvPr userDrawn="1"/>
        </p:nvSpPr>
        <p:spPr>
          <a:xfrm>
            <a:off x="1076668"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図プレースホルダー 7"/>
          <p:cNvSpPr>
            <a:spLocks noGrp="1"/>
          </p:cNvSpPr>
          <p:nvPr>
            <p:ph type="pic" sz="quarter" idx="29" hasCustomPrompt="1"/>
          </p:nvPr>
        </p:nvSpPr>
        <p:spPr>
          <a:xfrm>
            <a:off x="1293929"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88" name="テキスト プレースホルダー 5"/>
          <p:cNvSpPr>
            <a:spLocks noGrp="1"/>
          </p:cNvSpPr>
          <p:nvPr>
            <p:ph type="body" sz="quarter" idx="30" hasCustomPrompt="1"/>
          </p:nvPr>
        </p:nvSpPr>
        <p:spPr>
          <a:xfrm>
            <a:off x="2269349"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2267872" y="7316646"/>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649095"/>
            <a:ext cx="15547499" cy="2205038"/>
          </a:xfrm>
          <a:prstGeom prst="rect">
            <a:avLst/>
          </a:prstGeom>
        </p:spPr>
        <p:txBody>
          <a:bodyPr anchor="b"/>
          <a:lstStyle>
            <a:lvl1pPr>
              <a:defRPr sz="120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660571"/>
            <a:ext cx="15559314" cy="1038223"/>
          </a:xfrm>
          <a:prstGeom prst="rect">
            <a:avLst/>
          </a:prstGeom>
        </p:spPr>
        <p:txBody>
          <a:bodyPr anchor="b">
            <a:noAutofit/>
          </a:bodyPr>
          <a:lstStyle>
            <a:lvl1pPr algn="ctr">
              <a:defRPr sz="54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3818986" y="8490857"/>
            <a:ext cx="10653202" cy="1451426"/>
          </a:xfrm>
          <a:prstGeom prst="rect">
            <a:avLst/>
          </a:prstGeom>
        </p:spPr>
        <p:txBody>
          <a:bodyPr anchor="b">
            <a:normAutofit/>
          </a:bodyPr>
          <a:lstStyle>
            <a:lvl1pPr algn="ctr">
              <a:lnSpc>
                <a:spcPct val="130000"/>
              </a:lnSpc>
              <a:defRPr sz="24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1"/>
          <p:cNvSpPr>
            <a:spLocks noGrp="1"/>
          </p:cNvSpPr>
          <p:nvPr>
            <p:ph type="pic" sz="quarter" idx="10" hasCustomPrompt="1"/>
          </p:nvPr>
        </p:nvSpPr>
        <p:spPr>
          <a:xfrm>
            <a:off x="1" y="0"/>
            <a:ext cx="10561525" cy="10287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2400">
                <a:solidFill>
                  <a:schemeClr val="bg1"/>
                </a:solidFill>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cxnSp>
        <p:nvCxnSpPr>
          <p:cNvPr id="13" name="直線コネクタ 12"/>
          <p:cNvCxnSpPr/>
          <p:nvPr userDrawn="1"/>
        </p:nvCxnSpPr>
        <p:spPr>
          <a:xfrm flipH="1" flipV="1">
            <a:off x="7315200" y="0"/>
            <a:ext cx="3352801"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10445421"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10459482"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6222434" y="2553281"/>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2770918"/>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6222434" y="4339418"/>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6624661" y="4557055"/>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6222434" y="612555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6624662" y="634319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6222434" y="7911691"/>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6650452" y="8129328"/>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8363582" y="272912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336016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8363582" y="451494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8363582" y="514598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8363582" y="630076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8363582" y="693179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8363582" y="8086582"/>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8363582" y="8717618"/>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6222434" y="331293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353057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6222434" y="5099072"/>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6624661" y="5316709"/>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6222434" y="6885209"/>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6624662" y="7102846"/>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8363582" y="344657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407761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8363582" y="523239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8363582" y="586343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8363582" y="701821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8363582" y="764924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1652911" y="9162876"/>
            <a:ext cx="7740100" cy="995707"/>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17"/>
          <p:cNvSpPr/>
          <p:nvPr userDrawn="1"/>
        </p:nvSpPr>
        <p:spPr>
          <a:xfrm rot="1028648">
            <a:off x="1689656" y="725005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17"/>
          <p:cNvSpPr/>
          <p:nvPr userDrawn="1"/>
        </p:nvSpPr>
        <p:spPr>
          <a:xfrm rot="1028648">
            <a:off x="1689653" y="5580000"/>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17"/>
          <p:cNvSpPr/>
          <p:nvPr userDrawn="1"/>
        </p:nvSpPr>
        <p:spPr>
          <a:xfrm rot="1028648">
            <a:off x="-103402" y="290731"/>
            <a:ext cx="7824099" cy="995708"/>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17"/>
          <p:cNvSpPr/>
          <p:nvPr userDrawn="1"/>
        </p:nvSpPr>
        <p:spPr>
          <a:xfrm rot="1028648">
            <a:off x="1689655" y="3909941"/>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rot="1028648">
            <a:off x="1689655" y="223642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995387" y="-42204"/>
            <a:ext cx="3380967" cy="10368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6201508" y="-38796"/>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3179299" y="0"/>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20" name="テキスト プレースホルダー 21"/>
          <p:cNvSpPr>
            <a:spLocks noGrp="1"/>
          </p:cNvSpPr>
          <p:nvPr>
            <p:ph type="body" sz="quarter" idx="11" hasCustomPrompt="1"/>
          </p:nvPr>
        </p:nvSpPr>
        <p:spPr>
          <a:xfrm>
            <a:off x="8388034" y="3565703"/>
            <a:ext cx="8965733" cy="2269042"/>
          </a:xfrm>
        </p:spPr>
        <p:txBody>
          <a:bodyPr anchor="b">
            <a:noAutofit/>
          </a:bodyPr>
          <a:lstStyle>
            <a:lvl1pPr marL="0" marR="0" indent="0" algn="l" defTabSz="1633027" rtl="0" eaLnBrk="1" fontAlgn="auto" latinLnBrk="0" hangingPunct="1">
              <a:lnSpc>
                <a:spcPts val="6000"/>
              </a:lnSpc>
              <a:spcBef>
                <a:spcPts val="0"/>
              </a:spcBef>
              <a:spcAft>
                <a:spcPts val="0"/>
              </a:spcAft>
              <a:buClrTx/>
              <a:buSzTx/>
              <a:buFontTx/>
              <a:buNone/>
              <a:tabLst/>
              <a:defRPr sz="6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8388034" y="5878287"/>
            <a:ext cx="8965734" cy="2421393"/>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1967461" y="1376827"/>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967461" y="3048535"/>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967461" y="4718594"/>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1967459" y="6388653"/>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1967462" y="8058712"/>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p:cNvCxnSpPr/>
          <p:nvPr userDrawn="1"/>
        </p:nvCxnSpPr>
        <p:spPr>
          <a:xfrm>
            <a:off x="2036826" y="1519740"/>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2036825" y="2271258"/>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2036830" y="3181626"/>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2036829" y="3933144"/>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2036831" y="4865283"/>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2036830" y="561680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2036825" y="651991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2036824" y="7271429"/>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2036832" y="8203567"/>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2036831" y="8955085"/>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2024172" y="1523359"/>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2024172" y="3213720"/>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2021828" y="4883779"/>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2023734" y="6553838"/>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2020420" y="8237965"/>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29029" y="3066762"/>
            <a:ext cx="18360000" cy="4220306"/>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6" name="直線コネクタ 15"/>
          <p:cNvCxnSpPr/>
          <p:nvPr userDrawn="1"/>
        </p:nvCxnSpPr>
        <p:spPr>
          <a:xfrm>
            <a:off x="72579" y="7104191"/>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32783" y="3219162"/>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6622511" y="2609779"/>
            <a:ext cx="2585548" cy="2160514"/>
          </a:xfrm>
          <a:prstGeom prst="rect">
            <a:avLst/>
          </a:prstGeom>
        </p:spPr>
      </p:pic>
      <p:sp>
        <p:nvSpPr>
          <p:cNvPr id="24"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1153439" y="0"/>
            <a:ext cx="6091237" cy="7273757"/>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12" hasCustomPrompt="1"/>
          </p:nvPr>
        </p:nvSpPr>
        <p:spPr>
          <a:xfrm>
            <a:off x="9109583" y="3690036"/>
            <a:ext cx="7878045" cy="3076523"/>
          </a:xfrm>
        </p:spPr>
        <p:txBody>
          <a:bodyPr anchor="ctr">
            <a:normAutofit/>
          </a:bodyPr>
          <a:lstStyle>
            <a:lvl1pPr algn="l">
              <a:lnSpc>
                <a:spcPct val="130000"/>
              </a:lnSpc>
              <a:spcBef>
                <a:spcPts val="0"/>
              </a:spcBef>
              <a:defRPr sz="28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8410462"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8574950"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2" hasCustomPrompt="1"/>
          </p:nvPr>
        </p:nvSpPr>
        <p:spPr>
          <a:xfrm>
            <a:off x="8792211"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5" name="テキスト プレースホルダー 5"/>
          <p:cNvSpPr>
            <a:spLocks noGrp="1"/>
          </p:cNvSpPr>
          <p:nvPr>
            <p:ph type="body" sz="quarter" idx="14" hasCustomPrompt="1"/>
          </p:nvPr>
        </p:nvSpPr>
        <p:spPr>
          <a:xfrm>
            <a:off x="9767631"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9766154" y="3187745"/>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8410462"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8574950"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7"/>
          <p:cNvSpPr>
            <a:spLocks noGrp="1"/>
          </p:cNvSpPr>
          <p:nvPr>
            <p:ph type="pic" sz="quarter" idx="26" hasCustomPrompt="1"/>
          </p:nvPr>
        </p:nvSpPr>
        <p:spPr>
          <a:xfrm>
            <a:off x="8792211"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2" name="テキスト プレースホルダー 5"/>
          <p:cNvSpPr>
            <a:spLocks noGrp="1"/>
          </p:cNvSpPr>
          <p:nvPr>
            <p:ph type="body" sz="quarter" idx="27" hasCustomPrompt="1"/>
          </p:nvPr>
        </p:nvSpPr>
        <p:spPr>
          <a:xfrm>
            <a:off x="9767631"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9766154" y="5239531"/>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8408084"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572572"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29" hasCustomPrompt="1"/>
          </p:nvPr>
        </p:nvSpPr>
        <p:spPr>
          <a:xfrm>
            <a:off x="8789833"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7" name="テキスト プレースホルダー 5"/>
          <p:cNvSpPr>
            <a:spLocks noGrp="1"/>
          </p:cNvSpPr>
          <p:nvPr>
            <p:ph type="body" sz="quarter" idx="30" hasCustomPrompt="1"/>
          </p:nvPr>
        </p:nvSpPr>
        <p:spPr>
          <a:xfrm>
            <a:off x="9765253"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9763776" y="7316646"/>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1041009" y="253186"/>
            <a:ext cx="7333735" cy="10033814"/>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156187" y="2909301"/>
            <a:ext cx="13978800" cy="1368152"/>
          </a:xfrm>
          <a:prstGeom prst="rect">
            <a:avLst/>
          </a:prstGeom>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5" name="正方形/長方形 4"/>
          <p:cNvSpPr/>
          <p:nvPr userDrawn="1"/>
        </p:nvSpPr>
        <p:spPr>
          <a:xfrm>
            <a:off x="7291381" y="5187042"/>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2156187" y="4174068"/>
            <a:ext cx="13978800"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2156958" y="5646058"/>
            <a:ext cx="13978800" cy="1860779"/>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16778435" y="339170"/>
            <a:ext cx="1150664" cy="1150664"/>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589648" y="3418657"/>
            <a:ext cx="5134709" cy="3083536"/>
          </a:xfrm>
          <a:prstGeom prst="rect">
            <a:avLst/>
          </a:prstGeom>
        </p:spPr>
        <p:txBody>
          <a:bodyPr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5181227"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7287063" y="3699810"/>
            <a:ext cx="9355017" cy="2402026"/>
          </a:xfr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364567" y="1026940"/>
            <a:ext cx="7823226" cy="3854551"/>
          </a:xfrm>
          <a:prstGeom prst="rect">
            <a:avLst/>
          </a:prstGeom>
        </p:spPr>
        <p:txBody>
          <a:bodyPr anchor="b"/>
          <a:lstStyle>
            <a:lvl1pPr algn="ctr">
              <a:lnSpc>
                <a:spcPts val="8800"/>
              </a:lnSpc>
              <a:defRPr sz="120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5289449" y="5142570"/>
            <a:ext cx="11197883" cy="2918219"/>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5437176"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10" name="円/楕円 9"/>
          <p:cNvSpPr>
            <a:spLocks noChangeAspect="1"/>
          </p:cNvSpPr>
          <p:nvPr userDrawn="1"/>
        </p:nvSpPr>
        <p:spPr>
          <a:xfrm>
            <a:off x="6859587" y="704136"/>
            <a:ext cx="4572000" cy="4572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7041417" y="885966"/>
            <a:ext cx="4208341" cy="420834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7122023" y="966572"/>
            <a:ext cx="4047129" cy="404712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grpSp>
        <p:nvGrpSpPr>
          <p:cNvPr id="13" name="グループ化 12"/>
          <p:cNvGrpSpPr/>
          <p:nvPr userDrawn="1"/>
        </p:nvGrpSpPr>
        <p:grpSpPr>
          <a:xfrm>
            <a:off x="16778435" y="339170"/>
            <a:ext cx="1150664" cy="1150664"/>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7" name="タイトル 1"/>
          <p:cNvSpPr>
            <a:spLocks noGrp="1"/>
          </p:cNvSpPr>
          <p:nvPr>
            <p:ph type="title" hasCustomPrompt="1"/>
          </p:nvPr>
        </p:nvSpPr>
        <p:spPr>
          <a:xfrm>
            <a:off x="2449364" y="5359789"/>
            <a:ext cx="13336174" cy="1156474"/>
          </a:xfrm>
          <a:prstGeom prst="rect">
            <a:avLst/>
          </a:prstGeom>
        </p:spPr>
        <p:txBody>
          <a:bodyPr anchor="b"/>
          <a:lstStyle>
            <a:lvl1pPr algn="ctr">
              <a:defRPr sz="66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2426836" y="6288256"/>
            <a:ext cx="13371182" cy="868850"/>
          </a:xfrm>
        </p:spPr>
        <p:txBody>
          <a:bodyPr anchor="t">
            <a:noAutofit/>
          </a:bodyPr>
          <a:lstStyle>
            <a:lvl1pPr marL="0" marR="0" indent="0" algn="ctr"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7291382" y="7211033"/>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227059"/>
            <a:ext cx="15547499" cy="2205038"/>
          </a:xfrm>
          <a:prstGeom prst="rect">
            <a:avLst/>
          </a:prstGeom>
        </p:spPr>
        <p:txBody>
          <a:bodyPr anchor="b"/>
          <a:lstStyle>
            <a:lvl1pPr>
              <a:defRPr sz="88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196335"/>
            <a:ext cx="15559314" cy="1038223"/>
          </a:xfrm>
          <a:prstGeom prst="rect">
            <a:avLst/>
          </a:prstGeom>
        </p:spPr>
        <p:txBody>
          <a:bodyPr anchor="t">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3818986" y="8266221"/>
            <a:ext cx="10653202" cy="1676061"/>
          </a:xfrm>
          <a:prstGeom prst="rect">
            <a:avLst/>
          </a:prstGeom>
        </p:spPr>
        <p:txBody>
          <a:bodyPr anchor="ctr">
            <a:normAutofit/>
          </a:bodyPr>
          <a:lstStyle>
            <a:lvl1pPr algn="ctr">
              <a:lnSpc>
                <a:spcPct val="130000"/>
              </a:lnSpc>
              <a:spcBef>
                <a:spcPts val="0"/>
              </a:spcBef>
              <a:defRPr sz="18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7291382" y="8181368"/>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921305" y="795850"/>
            <a:ext cx="9692640" cy="1714500"/>
          </a:xfrm>
          <a:prstGeom prst="rect">
            <a:avLst/>
          </a:prstGeom>
        </p:spPr>
        <p:txBody>
          <a:bodyPr/>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grpSp>
        <p:nvGrpSpPr>
          <p:cNvPr id="4" name="グループ化 3"/>
          <p:cNvGrpSpPr/>
          <p:nvPr userDrawn="1"/>
        </p:nvGrpSpPr>
        <p:grpSpPr>
          <a:xfrm>
            <a:off x="16778435" y="339170"/>
            <a:ext cx="1150664" cy="1150664"/>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テキスト プレースホルダー 21"/>
          <p:cNvSpPr>
            <a:spLocks noGrp="1"/>
          </p:cNvSpPr>
          <p:nvPr>
            <p:ph type="body" sz="quarter" idx="12" hasCustomPrompt="1"/>
          </p:nvPr>
        </p:nvSpPr>
        <p:spPr>
          <a:xfrm>
            <a:off x="6897484" y="180224"/>
            <a:ext cx="9505445" cy="868850"/>
          </a:xfrm>
        </p:spPr>
        <p:txBody>
          <a:bodyPr anchor="t">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7024096" y="2079177"/>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0"/>
          <p:cNvSpPr/>
          <p:nvPr userDrawn="1"/>
        </p:nvSpPr>
        <p:spPr>
          <a:xfrm rot="5400000">
            <a:off x="6503634" y="-3909817"/>
            <a:ext cx="899889" cy="13991567"/>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userDrawn="1"/>
        </p:nvGrpSpPr>
        <p:grpSpPr>
          <a:xfrm>
            <a:off x="0" y="2746240"/>
            <a:ext cx="13738241" cy="663576"/>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6864641" y="274624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6906845" y="3585105"/>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6523436" y="-1724446"/>
            <a:ext cx="899890" cy="14031472"/>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p:cNvGrpSpPr/>
          <p:nvPr userDrawn="1"/>
        </p:nvGrpSpPr>
        <p:grpSpPr>
          <a:xfrm>
            <a:off x="0" y="4951563"/>
            <a:ext cx="13777996" cy="663576"/>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6904396" y="4951563"/>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6904396" y="5790428"/>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6523512" y="471150"/>
            <a:ext cx="899888" cy="14031321"/>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a:off x="0" y="7147084"/>
            <a:ext cx="13777996" cy="663576"/>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6904396" y="7147084"/>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6904396" y="7985949"/>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787791" y="0"/>
            <a:ext cx="6133514" cy="10287000"/>
          </a:xfrm>
          <a:effectLst>
            <a:outerShdw blurRad="50800" dist="88900" dir="2700000" algn="tl" rotWithShape="0">
              <a:prstClr val="black">
                <a:alpha val="40000"/>
              </a:prstClr>
            </a:outerShdw>
          </a:effectLst>
        </p:spPr>
        <p:txBody>
          <a:bodyPr>
            <a:normAutofit/>
          </a:bodyPr>
          <a:lstStyle>
            <a:lvl1pPr>
              <a:defRPr sz="20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1" y="1469344"/>
            <a:ext cx="18291175" cy="42671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43543" y="0"/>
            <a:ext cx="18247632" cy="4180116"/>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43542" y="-43542"/>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9"/>
          <p:cNvSpPr/>
          <p:nvPr userDrawn="1"/>
        </p:nvSpPr>
        <p:spPr>
          <a:xfrm rot="10800000">
            <a:off x="8466594" y="1512887"/>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16" hasCustomPrompt="1"/>
          </p:nvPr>
        </p:nvSpPr>
        <p:spPr>
          <a:xfrm>
            <a:off x="9071428" y="1690629"/>
            <a:ext cx="9219747" cy="3911713"/>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2000" baseline="0"/>
            </a:lvl1pPr>
          </a:lstStyle>
          <a:p>
            <a:r>
              <a:rPr kumimoji="1" lang="en-US" altLang="ja-JP" dirty="0"/>
              <a:t>   Add an image</a:t>
            </a:r>
            <a:endParaRPr kumimoji="1" lang="ja-JP" altLang="en-US" dirty="0"/>
          </a:p>
        </p:txBody>
      </p:sp>
      <p:sp>
        <p:nvSpPr>
          <p:cNvPr id="28" name="図プレースホルダー 27"/>
          <p:cNvSpPr>
            <a:spLocks noGrp="1"/>
          </p:cNvSpPr>
          <p:nvPr>
            <p:ph type="pic" sz="quarter" idx="15" hasCustomPrompt="1"/>
          </p:nvPr>
        </p:nvSpPr>
        <p:spPr>
          <a:xfrm>
            <a:off x="-1" y="133802"/>
            <a:ext cx="9274629" cy="390116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20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914558" y="5928275"/>
            <a:ext cx="16462058" cy="1368152"/>
          </a:xfrm>
          <a:prstGeom prst="rect">
            <a:avLst/>
          </a:prstGeom>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6"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7291382" y="7211033"/>
            <a:ext cx="3708412" cy="84853"/>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7213598" y="-14514"/>
            <a:ext cx="3844252" cy="582363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7291382" y="0"/>
            <a:ext cx="3708400" cy="582363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9088476" y="812876"/>
            <a:ext cx="8647978" cy="536954"/>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9158511" y="305334"/>
            <a:ext cx="857794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566530" y="4956705"/>
            <a:ext cx="8647978" cy="5369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564049" y="4449163"/>
            <a:ext cx="8603310"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7358744" y="-43542"/>
            <a:ext cx="2728685" cy="582362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8178788" y="-21768"/>
            <a:ext cx="2728685" cy="582362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12313789" y="548319"/>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rot="16200000">
            <a:off x="11936028" y="897304"/>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1" name="直線コネクタ 90"/>
          <p:cNvCxnSpPr/>
          <p:nvPr userDrawn="1"/>
        </p:nvCxnSpPr>
        <p:spPr>
          <a:xfrm>
            <a:off x="12516250" y="605469"/>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16972573" y="605469"/>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12530764" y="5960629"/>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14775256" y="5943711"/>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14320371" y="3509584"/>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96" name="テキスト プレースホルダー 5"/>
          <p:cNvSpPr>
            <a:spLocks noGrp="1"/>
          </p:cNvSpPr>
          <p:nvPr>
            <p:ph type="body" sz="quarter" idx="28" hasCustomPrompt="1"/>
          </p:nvPr>
        </p:nvSpPr>
        <p:spPr>
          <a:xfrm>
            <a:off x="12626863" y="4476028"/>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12683077" y="5123721"/>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6718531" y="548317"/>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userDrawn="1"/>
        </p:nvSpPr>
        <p:spPr>
          <a:xfrm rot="16200000">
            <a:off x="6340770" y="897302"/>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userDrawn="1"/>
        </p:nvCxnSpPr>
        <p:spPr>
          <a:xfrm>
            <a:off x="6920992" y="605467"/>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11377315" y="605467"/>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6935506" y="5960627"/>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9179998" y="5943709"/>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8725113" y="3509582"/>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87" name="テキスト プレースホルダー 5"/>
          <p:cNvSpPr>
            <a:spLocks noGrp="1"/>
          </p:cNvSpPr>
          <p:nvPr>
            <p:ph type="body" sz="quarter" idx="25" hasCustomPrompt="1"/>
          </p:nvPr>
        </p:nvSpPr>
        <p:spPr>
          <a:xfrm>
            <a:off x="7031605" y="4476026"/>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7087819" y="5123719"/>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1141964" y="566511"/>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16200000">
            <a:off x="764203" y="915496"/>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cxnSp>
        <p:nvCxnSpPr>
          <p:cNvPr id="8" name="直線コネクタ 7"/>
          <p:cNvCxnSpPr/>
          <p:nvPr/>
        </p:nvCxnSpPr>
        <p:spPr>
          <a:xfrm>
            <a:off x="1344425" y="623661"/>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5800748" y="623661"/>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1358939" y="5978821"/>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603431" y="5961903"/>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29029" y="-29029"/>
            <a:ext cx="18360000" cy="3304429"/>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9" name="直線コネクタ 48"/>
          <p:cNvCxnSpPr/>
          <p:nvPr userDrawn="1"/>
        </p:nvCxnSpPr>
        <p:spPr>
          <a:xfrm>
            <a:off x="-45209" y="3105015"/>
            <a:ext cx="18336384"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16778435" y="339170"/>
            <a:ext cx="1150664" cy="1150664"/>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56" name="テキスト プレースホルダー 5"/>
          <p:cNvSpPr>
            <a:spLocks noGrp="1"/>
          </p:cNvSpPr>
          <p:nvPr>
            <p:ph type="body" sz="quarter" idx="12" hasCustomPrompt="1"/>
          </p:nvPr>
        </p:nvSpPr>
        <p:spPr>
          <a:xfrm>
            <a:off x="2912002" y="1713698"/>
            <a:ext cx="12467171" cy="127624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7291382" y="1519200"/>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1"/>
          <p:cNvSpPr>
            <a:spLocks noGrp="1"/>
          </p:cNvSpPr>
          <p:nvPr>
            <p:ph type="title" hasCustomPrompt="1"/>
          </p:nvPr>
        </p:nvSpPr>
        <p:spPr>
          <a:xfrm>
            <a:off x="914558" y="253186"/>
            <a:ext cx="16462058" cy="1368152"/>
          </a:xfrm>
          <a:prstGeom prst="rect">
            <a:avLst/>
          </a:prstGeom>
        </p:spPr>
        <p:txBody>
          <a:bodyPr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3148546" y="35277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60" name="テキスト プレースホルダー 5"/>
          <p:cNvSpPr>
            <a:spLocks noGrp="1"/>
          </p:cNvSpPr>
          <p:nvPr>
            <p:ph type="body" sz="quarter" idx="15" hasCustomPrompt="1"/>
          </p:nvPr>
        </p:nvSpPr>
        <p:spPr>
          <a:xfrm>
            <a:off x="1455038" y="4494220"/>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1511252" y="5141913"/>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正方形/長方形 4"/>
          <p:cNvSpPr/>
          <p:nvPr userDrawn="1"/>
        </p:nvSpPr>
        <p:spPr>
          <a:xfrm>
            <a:off x="-29029" y="6995886"/>
            <a:ext cx="18360000" cy="3343086"/>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 name="直線コネクタ 5"/>
          <p:cNvCxnSpPr/>
          <p:nvPr userDrawn="1"/>
        </p:nvCxnSpPr>
        <p:spPr>
          <a:xfrm>
            <a:off x="0" y="7174818"/>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9947176" y="7532913"/>
            <a:ext cx="7822859" cy="1756228"/>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914558" y="3259417"/>
            <a:ext cx="8608795" cy="4885716"/>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2000" baseline="0"/>
            </a:lvl1pPr>
          </a:lstStyle>
          <a:p>
            <a:r>
              <a:rPr kumimoji="1" lang="en-US" altLang="ja-JP" dirty="0"/>
              <a:t>Add an image</a:t>
            </a:r>
            <a:endParaRPr kumimoji="1" lang="ja-JP" altLang="en-US" dirty="0"/>
          </a:p>
        </p:txBody>
      </p:sp>
      <p:grpSp>
        <p:nvGrpSpPr>
          <p:cNvPr id="9" name="グループ化 8"/>
          <p:cNvGrpSpPr/>
          <p:nvPr userDrawn="1"/>
        </p:nvGrpSpPr>
        <p:grpSpPr>
          <a:xfrm>
            <a:off x="914558" y="2781960"/>
            <a:ext cx="8608796" cy="593569"/>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21" name="山形 20"/>
          <p:cNvSpPr/>
          <p:nvPr userDrawn="1"/>
        </p:nvSpPr>
        <p:spPr>
          <a:xfrm>
            <a:off x="9976204" y="2839908"/>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10468317" y="2713649"/>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9976204" y="4280451"/>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10468317" y="4154192"/>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9976204" y="5720993"/>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10468317" y="5594734"/>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1948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1137443" y="2757492"/>
            <a:ext cx="16016288" cy="5214937"/>
          </a:xfrm>
        </p:spPr>
        <p:txBody>
          <a:bodyPr anchor="ctr">
            <a:normAutofit/>
          </a:bodyPr>
          <a:lstStyle>
            <a:lvl1pPr algn="ctr">
              <a:defRPr sz="24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4943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1726747" y="3915925"/>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10066557" y="3915930"/>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613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1726747" y="3915925"/>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10066557" y="3915930"/>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userDrawn="1"/>
        </p:nvSpPr>
        <p:spPr>
          <a:xfrm rot="5400000">
            <a:off x="4654948" y="308513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a:off x="1728650" y="6236173"/>
            <a:ext cx="6655890" cy="663576"/>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315" y="5714566"/>
            <a:ext cx="482540" cy="1722666"/>
          </a:xfrm>
          <a:prstGeom prst="rect">
            <a:avLst/>
          </a:prstGeom>
        </p:spPr>
      </p:pic>
      <p:sp>
        <p:nvSpPr>
          <p:cNvPr id="44" name="テキスト プレースホルダー 5"/>
          <p:cNvSpPr>
            <a:spLocks noGrp="1"/>
          </p:cNvSpPr>
          <p:nvPr>
            <p:ph type="body" sz="quarter" idx="18" hasCustomPrompt="1"/>
          </p:nvPr>
        </p:nvSpPr>
        <p:spPr>
          <a:xfrm>
            <a:off x="1728650" y="6236173"/>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1728650" y="7068708"/>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userDrawn="1"/>
        </p:nvSpPr>
        <p:spPr>
          <a:xfrm rot="5400000">
            <a:off x="12994758" y="3085136"/>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userDrawn="1"/>
        </p:nvGrpSpPr>
        <p:grpSpPr>
          <a:xfrm>
            <a:off x="10068460" y="6236178"/>
            <a:ext cx="6655890" cy="663576"/>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6793" y="5714571"/>
            <a:ext cx="482540" cy="1722666"/>
          </a:xfrm>
          <a:prstGeom prst="rect">
            <a:avLst/>
          </a:prstGeom>
        </p:spPr>
      </p:pic>
      <p:sp>
        <p:nvSpPr>
          <p:cNvPr id="53" name="テキスト プレースホルダー 5"/>
          <p:cNvSpPr>
            <a:spLocks noGrp="1"/>
          </p:cNvSpPr>
          <p:nvPr>
            <p:ph type="body" sz="quarter" idx="20" hasCustomPrompt="1"/>
          </p:nvPr>
        </p:nvSpPr>
        <p:spPr>
          <a:xfrm>
            <a:off x="10068460" y="6236178"/>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10068460" y="7068713"/>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9024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2937286" y="68833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781992" y="3083390"/>
            <a:ext cx="5128897" cy="663576"/>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45"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781991" y="3083390"/>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779000" y="391592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userDrawn="1"/>
        </p:nvSpPr>
        <p:spPr>
          <a:xfrm rot="5400000">
            <a:off x="8724220" y="68606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p:cNvGrpSpPr/>
          <p:nvPr userDrawn="1"/>
        </p:nvGrpSpPr>
        <p:grpSpPr>
          <a:xfrm>
            <a:off x="6568926" y="3081120"/>
            <a:ext cx="5128897" cy="663576"/>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60779" y="2559513"/>
            <a:ext cx="482540" cy="1722666"/>
          </a:xfrm>
          <a:prstGeom prst="rect">
            <a:avLst/>
          </a:prstGeom>
        </p:spPr>
      </p:pic>
      <p:sp>
        <p:nvSpPr>
          <p:cNvPr id="48" name="テキスト プレースホルダー 5"/>
          <p:cNvSpPr>
            <a:spLocks noGrp="1"/>
          </p:cNvSpPr>
          <p:nvPr>
            <p:ph type="body" sz="quarter" idx="16" hasCustomPrompt="1"/>
          </p:nvPr>
        </p:nvSpPr>
        <p:spPr>
          <a:xfrm>
            <a:off x="6568925" y="3081120"/>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6565934" y="391365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userDrawn="1"/>
        </p:nvSpPr>
        <p:spPr>
          <a:xfrm rot="5400000">
            <a:off x="14536690" y="685162"/>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12381396" y="3080215"/>
            <a:ext cx="5128897" cy="663576"/>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73249" y="2558608"/>
            <a:ext cx="482540" cy="1722666"/>
          </a:xfrm>
          <a:prstGeom prst="rect">
            <a:avLst/>
          </a:prstGeom>
        </p:spPr>
      </p:pic>
      <p:sp>
        <p:nvSpPr>
          <p:cNvPr id="57" name="テキスト プレースホルダー 5"/>
          <p:cNvSpPr>
            <a:spLocks noGrp="1"/>
          </p:cNvSpPr>
          <p:nvPr>
            <p:ph type="body" sz="quarter" idx="18" hasCustomPrompt="1"/>
          </p:nvPr>
        </p:nvSpPr>
        <p:spPr>
          <a:xfrm>
            <a:off x="12381395" y="3080215"/>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12378404" y="3912750"/>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8230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7327159" y="-3628959"/>
            <a:ext cx="2774485" cy="17515889"/>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a:off x="0" y="393904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0" y="629851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5831401" y="3939045"/>
            <a:ext cx="1345739" cy="1189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15831401" y="5128985"/>
            <a:ext cx="1316711" cy="116953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1725399" y="5108345"/>
            <a:ext cx="13964543" cy="1219198"/>
          </a:xfrm>
          <a:prstGeom prst="rect">
            <a:avLst/>
          </a:prstGeom>
        </p:spPr>
        <p:txBody>
          <a:bodyPr anchor="ctr">
            <a:noAutofit/>
          </a:bodyPr>
          <a:lstStyle>
            <a:lvl1pPr algn="l">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1696371" y="4157662"/>
            <a:ext cx="13964543" cy="1219198"/>
          </a:xfrm>
          <a:prstGeom prst="rect">
            <a:avLst/>
          </a:prstGeom>
        </p:spPr>
        <p:txBody>
          <a:bodyPr anchor="ctr">
            <a:noAutofit/>
          </a:bodyPr>
          <a:lstStyle>
            <a:lvl1pPr algn="l">
              <a:defRPr sz="10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7291382" y="877732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3818986" y="8868229"/>
            <a:ext cx="10653202" cy="1074054"/>
          </a:xfrm>
          <a:prstGeom prst="rect">
            <a:avLst/>
          </a:prstGeom>
        </p:spPr>
        <p:txBody>
          <a:bodyPr anchor="ctr">
            <a:normAutofit/>
          </a:bodyPr>
          <a:lstStyle>
            <a:lvl1pPr algn="ctr">
              <a:lnSpc>
                <a:spcPct val="12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userDrawn="1"/>
        </p:nvSpPr>
        <p:spPr>
          <a:xfrm rot="5400000">
            <a:off x="5633540" y="45611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285116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2329559"/>
            <a:ext cx="482540" cy="1722666"/>
          </a:xfrm>
          <a:prstGeom prst="rect">
            <a:avLst/>
          </a:prstGeom>
        </p:spPr>
      </p:pic>
      <p:sp>
        <p:nvSpPr>
          <p:cNvPr id="14" name="テキスト プレースホルダー 5"/>
          <p:cNvSpPr>
            <a:spLocks noGrp="1"/>
          </p:cNvSpPr>
          <p:nvPr>
            <p:ph type="body" sz="quarter" idx="15" hasCustomPrompt="1"/>
          </p:nvPr>
        </p:nvSpPr>
        <p:spPr>
          <a:xfrm>
            <a:off x="3478245" y="285116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915851" y="285253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3466274" y="364083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17" name="二等辺三角形 10"/>
          <p:cNvSpPr/>
          <p:nvPr userDrawn="1"/>
        </p:nvSpPr>
        <p:spPr>
          <a:xfrm rot="5400000">
            <a:off x="5633540" y="266729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506234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4540739"/>
            <a:ext cx="482540" cy="1722666"/>
          </a:xfrm>
          <a:prstGeom prst="rect">
            <a:avLst/>
          </a:prstGeom>
        </p:spPr>
      </p:pic>
      <p:sp>
        <p:nvSpPr>
          <p:cNvPr id="24" name="テキスト プレースホルダー 5"/>
          <p:cNvSpPr>
            <a:spLocks noGrp="1"/>
          </p:cNvSpPr>
          <p:nvPr>
            <p:ph type="body" sz="quarter" idx="18" hasCustomPrompt="1"/>
          </p:nvPr>
        </p:nvSpPr>
        <p:spPr>
          <a:xfrm>
            <a:off x="3478245" y="506234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915851" y="506371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3466274" y="585201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27" name="二等辺三角形 10"/>
          <p:cNvSpPr/>
          <p:nvPr userDrawn="1"/>
        </p:nvSpPr>
        <p:spPr>
          <a:xfrm rot="5400000">
            <a:off x="5633540" y="487847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userDrawn="1"/>
        </p:nvGrpSpPr>
        <p:grpSpPr>
          <a:xfrm>
            <a:off x="3478246" y="7273526"/>
            <a:ext cx="5128897" cy="663576"/>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6751919"/>
            <a:ext cx="482540" cy="1722666"/>
          </a:xfrm>
          <a:prstGeom prst="rect">
            <a:avLst/>
          </a:prstGeom>
        </p:spPr>
      </p:pic>
      <p:sp>
        <p:nvSpPr>
          <p:cNvPr id="34" name="テキスト プレースホルダー 5"/>
          <p:cNvSpPr>
            <a:spLocks noGrp="1"/>
          </p:cNvSpPr>
          <p:nvPr>
            <p:ph type="body" sz="quarter" idx="21" hasCustomPrompt="1"/>
          </p:nvPr>
        </p:nvSpPr>
        <p:spPr>
          <a:xfrm>
            <a:off x="3478245" y="727352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915851" y="727489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3466274" y="806319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67" name="二等辺三角形 10"/>
          <p:cNvSpPr/>
          <p:nvPr userDrawn="1"/>
        </p:nvSpPr>
        <p:spPr>
          <a:xfrm rot="5400000">
            <a:off x="13841375" y="45887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285392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2332317"/>
            <a:ext cx="482540" cy="1722666"/>
          </a:xfrm>
          <a:prstGeom prst="rect">
            <a:avLst/>
          </a:prstGeom>
        </p:spPr>
      </p:pic>
      <p:sp>
        <p:nvSpPr>
          <p:cNvPr id="74" name="テキスト プレースホルダー 5"/>
          <p:cNvSpPr>
            <a:spLocks noGrp="1"/>
          </p:cNvSpPr>
          <p:nvPr>
            <p:ph type="body" sz="quarter" idx="24" hasCustomPrompt="1"/>
          </p:nvPr>
        </p:nvSpPr>
        <p:spPr>
          <a:xfrm>
            <a:off x="11686080" y="285392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9123686" y="285529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11674109" y="364359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77" name="二等辺三角形 10"/>
          <p:cNvSpPr/>
          <p:nvPr userDrawn="1"/>
        </p:nvSpPr>
        <p:spPr>
          <a:xfrm rot="5400000">
            <a:off x="13841375" y="267005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506510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4543497"/>
            <a:ext cx="482540" cy="1722666"/>
          </a:xfrm>
          <a:prstGeom prst="rect">
            <a:avLst/>
          </a:prstGeom>
        </p:spPr>
      </p:pic>
      <p:sp>
        <p:nvSpPr>
          <p:cNvPr id="84" name="テキスト プレースホルダー 5"/>
          <p:cNvSpPr>
            <a:spLocks noGrp="1"/>
          </p:cNvSpPr>
          <p:nvPr>
            <p:ph type="body" sz="quarter" idx="27" hasCustomPrompt="1"/>
          </p:nvPr>
        </p:nvSpPr>
        <p:spPr>
          <a:xfrm>
            <a:off x="11686080" y="506510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9123686" y="506647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11674109" y="585477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87" name="二等辺三角形 10"/>
          <p:cNvSpPr/>
          <p:nvPr userDrawn="1"/>
        </p:nvSpPr>
        <p:spPr>
          <a:xfrm rot="5400000">
            <a:off x="13841375" y="488123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グループ化 87"/>
          <p:cNvGrpSpPr/>
          <p:nvPr userDrawn="1"/>
        </p:nvGrpSpPr>
        <p:grpSpPr>
          <a:xfrm>
            <a:off x="11686081" y="7276284"/>
            <a:ext cx="5128897" cy="663576"/>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6754677"/>
            <a:ext cx="482540" cy="1722666"/>
          </a:xfrm>
          <a:prstGeom prst="rect">
            <a:avLst/>
          </a:prstGeom>
        </p:spPr>
      </p:pic>
      <p:sp>
        <p:nvSpPr>
          <p:cNvPr id="94" name="テキスト プレースホルダー 5"/>
          <p:cNvSpPr>
            <a:spLocks noGrp="1"/>
          </p:cNvSpPr>
          <p:nvPr>
            <p:ph type="body" sz="quarter" idx="30" hasCustomPrompt="1"/>
          </p:nvPr>
        </p:nvSpPr>
        <p:spPr>
          <a:xfrm>
            <a:off x="11686080" y="727628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9123686" y="727765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11674109" y="806595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17484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userDrawn="1"/>
        </p:nvSpPr>
        <p:spPr>
          <a:xfrm rot="5400000">
            <a:off x="5633540" y="135103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374608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3224479"/>
            <a:ext cx="482540" cy="1722666"/>
          </a:xfrm>
          <a:prstGeom prst="rect">
            <a:avLst/>
          </a:prstGeom>
        </p:spPr>
      </p:pic>
      <p:sp>
        <p:nvSpPr>
          <p:cNvPr id="14" name="テキスト プレースホルダー 5"/>
          <p:cNvSpPr>
            <a:spLocks noGrp="1"/>
          </p:cNvSpPr>
          <p:nvPr>
            <p:ph type="body" sz="quarter" idx="15" hasCustomPrompt="1"/>
          </p:nvPr>
        </p:nvSpPr>
        <p:spPr>
          <a:xfrm>
            <a:off x="3478245" y="374608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915851" y="374745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3466274" y="453575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17" name="二等辺三角形 10"/>
          <p:cNvSpPr/>
          <p:nvPr userDrawn="1"/>
        </p:nvSpPr>
        <p:spPr>
          <a:xfrm rot="5400000">
            <a:off x="5633540" y="392506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632011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5798509"/>
            <a:ext cx="482540" cy="1722666"/>
          </a:xfrm>
          <a:prstGeom prst="rect">
            <a:avLst/>
          </a:prstGeom>
        </p:spPr>
      </p:pic>
      <p:sp>
        <p:nvSpPr>
          <p:cNvPr id="24" name="テキスト プレースホルダー 5"/>
          <p:cNvSpPr>
            <a:spLocks noGrp="1"/>
          </p:cNvSpPr>
          <p:nvPr>
            <p:ph type="body" sz="quarter" idx="18" hasCustomPrompt="1"/>
          </p:nvPr>
        </p:nvSpPr>
        <p:spPr>
          <a:xfrm>
            <a:off x="3478245" y="632011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915851" y="632148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3466274" y="710978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67" name="二等辺三角形 10"/>
          <p:cNvSpPr/>
          <p:nvPr userDrawn="1"/>
        </p:nvSpPr>
        <p:spPr>
          <a:xfrm rot="5400000">
            <a:off x="13841375" y="135379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374884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3227237"/>
            <a:ext cx="482540" cy="1722666"/>
          </a:xfrm>
          <a:prstGeom prst="rect">
            <a:avLst/>
          </a:prstGeom>
        </p:spPr>
      </p:pic>
      <p:sp>
        <p:nvSpPr>
          <p:cNvPr id="74" name="テキスト プレースホルダー 5"/>
          <p:cNvSpPr>
            <a:spLocks noGrp="1"/>
          </p:cNvSpPr>
          <p:nvPr>
            <p:ph type="body" sz="quarter" idx="24" hasCustomPrompt="1"/>
          </p:nvPr>
        </p:nvSpPr>
        <p:spPr>
          <a:xfrm>
            <a:off x="11686080" y="374884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9123686" y="375021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11674109" y="453851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77" name="二等辺三角形 10"/>
          <p:cNvSpPr/>
          <p:nvPr userDrawn="1"/>
        </p:nvSpPr>
        <p:spPr>
          <a:xfrm rot="5400000">
            <a:off x="13841375" y="392782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632287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5801267"/>
            <a:ext cx="482540" cy="1722666"/>
          </a:xfrm>
          <a:prstGeom prst="rect">
            <a:avLst/>
          </a:prstGeom>
        </p:spPr>
      </p:pic>
      <p:sp>
        <p:nvSpPr>
          <p:cNvPr id="84" name="テキスト プレースホルダー 5"/>
          <p:cNvSpPr>
            <a:spLocks noGrp="1"/>
          </p:cNvSpPr>
          <p:nvPr>
            <p:ph type="body" sz="quarter" idx="27" hasCustomPrompt="1"/>
          </p:nvPr>
        </p:nvSpPr>
        <p:spPr>
          <a:xfrm>
            <a:off x="11686080" y="632287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9123686" y="632424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11674109" y="711254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787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userDrawn="1"/>
        </p:nvSpPr>
        <p:spPr>
          <a:xfrm>
            <a:off x="856342" y="3143774"/>
            <a:ext cx="7939315" cy="4933426"/>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34" name="直線コネクタ 33"/>
          <p:cNvCxnSpPr/>
          <p:nvPr userDrawn="1"/>
        </p:nvCxnSpPr>
        <p:spPr>
          <a:xfrm>
            <a:off x="885370" y="332487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1052998" y="3143774"/>
            <a:ext cx="0" cy="49334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885370" y="7876916"/>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flipV="1">
            <a:off x="8592457" y="3100233"/>
            <a:ext cx="0" cy="49769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1165224" y="3423116"/>
            <a:ext cx="7321550" cy="4336583"/>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39" name="二等辺三角形 10"/>
          <p:cNvSpPr/>
          <p:nvPr userDrawn="1"/>
        </p:nvSpPr>
        <p:spPr>
          <a:xfrm rot="5400000">
            <a:off x="12577847" y="-6765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p:cNvGrpSpPr/>
          <p:nvPr userDrawn="1"/>
        </p:nvGrpSpPr>
        <p:grpSpPr>
          <a:xfrm>
            <a:off x="9651549" y="3083391"/>
            <a:ext cx="6655890" cy="663576"/>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3214" y="2561784"/>
            <a:ext cx="482540" cy="1722666"/>
          </a:xfrm>
          <a:prstGeom prst="rect">
            <a:avLst/>
          </a:prstGeom>
        </p:spPr>
      </p:pic>
      <p:sp>
        <p:nvSpPr>
          <p:cNvPr id="46" name="テキスト プレースホルダー 5"/>
          <p:cNvSpPr>
            <a:spLocks noGrp="1"/>
          </p:cNvSpPr>
          <p:nvPr>
            <p:ph type="body" sz="quarter" idx="15" hasCustomPrompt="1"/>
          </p:nvPr>
        </p:nvSpPr>
        <p:spPr>
          <a:xfrm>
            <a:off x="9651549" y="3083391"/>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9651549" y="3915926"/>
            <a:ext cx="6309180" cy="1727631"/>
          </a:xfrm>
        </p:spPr>
        <p:txBody>
          <a:bodyPr anchor="t">
            <a:normAutofit/>
          </a:bodyPr>
          <a:lstStyle>
            <a:lvl1pPr algn="l">
              <a:defRPr sz="20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userDrawn="1"/>
        </p:nvSpPr>
        <p:spPr>
          <a:xfrm rot="5400000">
            <a:off x="12579750" y="308513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p:cNvGrpSpPr/>
          <p:nvPr userDrawn="1"/>
        </p:nvGrpSpPr>
        <p:grpSpPr>
          <a:xfrm>
            <a:off x="9653452" y="6236174"/>
            <a:ext cx="6655890" cy="663576"/>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5117" y="5714567"/>
            <a:ext cx="482540" cy="1722666"/>
          </a:xfrm>
          <a:prstGeom prst="rect">
            <a:avLst/>
          </a:prstGeom>
        </p:spPr>
      </p:pic>
      <p:sp>
        <p:nvSpPr>
          <p:cNvPr id="55" name="テキスト プレースホルダー 5"/>
          <p:cNvSpPr>
            <a:spLocks noGrp="1"/>
          </p:cNvSpPr>
          <p:nvPr>
            <p:ph type="body" sz="quarter" idx="18" hasCustomPrompt="1"/>
          </p:nvPr>
        </p:nvSpPr>
        <p:spPr>
          <a:xfrm>
            <a:off x="9653452" y="6236174"/>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9653452" y="7068709"/>
            <a:ext cx="6309180" cy="1727631"/>
          </a:xfrm>
        </p:spPr>
        <p:txBody>
          <a:bodyPr anchor="t">
            <a:normAutofit/>
          </a:bodyPr>
          <a:lstStyle>
            <a:lvl1pPr algn="l">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70813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31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6513342"/>
            <a:ext cx="18291174" cy="759789"/>
          </a:xfrm>
          <a:blipFill dpi="0" rotWithShape="0">
            <a:blip r:embed="rId3">
              <a:alphaModFix amt="50000"/>
            </a:blip>
            <a:srcRect/>
            <a:tile tx="0" ty="0" sx="100000" sy="100000" flip="none" algn="tl"/>
          </a:blipFill>
        </p:spPr>
        <p:txBody>
          <a:bodyPr anchor="ctr">
            <a:noAutofit/>
          </a:bodyPr>
          <a:lstStyle>
            <a:lvl1pPr algn="ctr">
              <a:defRPr sz="4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149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userDrawn="1"/>
        </p:nvSpPr>
        <p:spPr>
          <a:xfrm>
            <a:off x="856342" y="2478202"/>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885370" y="2659302"/>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052998" y="2478202"/>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885370" y="651284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V="1">
            <a:off x="8592457" y="2434660"/>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1165224" y="2757545"/>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885370" y="7489446"/>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882889" y="6851278"/>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userDrawn="1"/>
        </p:nvSpPr>
        <p:spPr>
          <a:xfrm>
            <a:off x="9475334" y="2474303"/>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9" name="直線コネクタ 28"/>
          <p:cNvCxnSpPr/>
          <p:nvPr userDrawn="1"/>
        </p:nvCxnSpPr>
        <p:spPr>
          <a:xfrm>
            <a:off x="9504362" y="2655403"/>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9671990"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a:off x="9504362" y="6508945"/>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V="1">
            <a:off x="17211449"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9784216" y="2753646"/>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34" name="テキスト プレースホルダー 5"/>
          <p:cNvSpPr>
            <a:spLocks noGrp="1"/>
          </p:cNvSpPr>
          <p:nvPr>
            <p:ph type="body" sz="quarter" idx="17" hasCustomPrompt="1"/>
          </p:nvPr>
        </p:nvSpPr>
        <p:spPr>
          <a:xfrm>
            <a:off x="9504362" y="7485547"/>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9501881" y="6847379"/>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9164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9" name="円/楕円 8"/>
          <p:cNvSpPr/>
          <p:nvPr/>
        </p:nvSpPr>
        <p:spPr>
          <a:xfrm>
            <a:off x="20387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22160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23253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1555985"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1553504"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userDrawn="1"/>
        </p:nvSpPr>
        <p:spPr>
          <a:xfrm>
            <a:off x="717929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735665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7465887"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6696559"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6694078"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userDrawn="1"/>
        </p:nvSpPr>
        <p:spPr>
          <a:xfrm>
            <a:off x="12307442"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12484801"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12594036"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11824708"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11822227"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92532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9" name="円/楕円 8"/>
          <p:cNvSpPr/>
          <p:nvPr/>
        </p:nvSpPr>
        <p:spPr>
          <a:xfrm>
            <a:off x="834033"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01139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2062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72866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26182"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userDrawn="1"/>
        </p:nvSpPr>
        <p:spPr>
          <a:xfrm>
            <a:off x="5091326"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5268685"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5377920"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4985956"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4983475"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userDrawn="1"/>
        </p:nvSpPr>
        <p:spPr>
          <a:xfrm>
            <a:off x="93486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95259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96352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9243249"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9240768"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userDrawn="1"/>
        </p:nvSpPr>
        <p:spPr>
          <a:xfrm>
            <a:off x="1360591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1378327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5"/>
          <p:cNvSpPr>
            <a:spLocks noGrp="1"/>
          </p:cNvSpPr>
          <p:nvPr>
            <p:ph type="pic" sz="quarter" idx="22" hasCustomPrompt="1"/>
          </p:nvPr>
        </p:nvSpPr>
        <p:spPr>
          <a:xfrm>
            <a:off x="1389250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32" name="テキスト プレースホルダー 5"/>
          <p:cNvSpPr>
            <a:spLocks noGrp="1"/>
          </p:cNvSpPr>
          <p:nvPr>
            <p:ph type="body" sz="quarter" idx="23" hasCustomPrompt="1"/>
          </p:nvPr>
        </p:nvSpPr>
        <p:spPr>
          <a:xfrm>
            <a:off x="1350054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13498062"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997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円/楕円 4"/>
          <p:cNvSpPr/>
          <p:nvPr userDrawn="1"/>
        </p:nvSpPr>
        <p:spPr>
          <a:xfrm>
            <a:off x="2713863"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890692"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3697839"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1743673"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1742197" y="5760050"/>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userDrawn="1"/>
        </p:nvSpPr>
        <p:spPr>
          <a:xfrm>
            <a:off x="7667900"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7844729"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8651876"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6697710" y="6402817"/>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6696234" y="5764649"/>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userDrawn="1"/>
        </p:nvSpPr>
        <p:spPr>
          <a:xfrm>
            <a:off x="12627115"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803944"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7"/>
          <p:cNvSpPr>
            <a:spLocks noGrp="1"/>
          </p:cNvSpPr>
          <p:nvPr>
            <p:ph type="pic" sz="quarter" idx="19" hasCustomPrompt="1"/>
          </p:nvPr>
        </p:nvSpPr>
        <p:spPr>
          <a:xfrm>
            <a:off x="13611091"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22" name="テキスト プレースホルダー 5"/>
          <p:cNvSpPr>
            <a:spLocks noGrp="1"/>
          </p:cNvSpPr>
          <p:nvPr>
            <p:ph type="body" sz="quarter" idx="20" hasCustomPrompt="1"/>
          </p:nvPr>
        </p:nvSpPr>
        <p:spPr>
          <a:xfrm>
            <a:off x="11656925"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11655449" y="5760050"/>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4505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円/楕円 4"/>
          <p:cNvSpPr/>
          <p:nvPr userDrawn="1"/>
        </p:nvSpPr>
        <p:spPr>
          <a:xfrm>
            <a:off x="3697839"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3874668"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4681815"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1775099" y="6398218"/>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1772436" y="5760050"/>
            <a:ext cx="6869713"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userDrawn="1"/>
        </p:nvSpPr>
        <p:spPr>
          <a:xfrm>
            <a:off x="11582633"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1759462"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12566609"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9659893" y="6402817"/>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9657230" y="5764649"/>
            <a:ext cx="6869713"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4691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13125336"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5959702"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9145588"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5959702"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9145588"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5959702"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5959703" y="1957614"/>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5959703" y="8329386"/>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12331474"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7497096" y="1163752"/>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1079407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516583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5165839"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516583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7497096" y="9123249"/>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1079407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46" y="796472"/>
            <a:ext cx="8690355" cy="8690355"/>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090795"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6716701"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342606"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1090794"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32" hasCustomPrompt="1"/>
          </p:nvPr>
        </p:nvSpPr>
        <p:spPr>
          <a:xfrm>
            <a:off x="6716700"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図プレースホルダー 7"/>
          <p:cNvSpPr>
            <a:spLocks noGrp="1"/>
          </p:cNvSpPr>
          <p:nvPr>
            <p:ph type="pic" sz="quarter" idx="35" hasCustomPrompt="1"/>
          </p:nvPr>
        </p:nvSpPr>
        <p:spPr>
          <a:xfrm>
            <a:off x="12342605"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507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1128756" y="2940431"/>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6723590" y="2954499"/>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12374694" y="2940431"/>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1128756"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6751725"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12374693"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63121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8" name="山形 7"/>
          <p:cNvSpPr/>
          <p:nvPr userDrawn="1"/>
        </p:nvSpPr>
        <p:spPr>
          <a:xfrm>
            <a:off x="876065"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119175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a:off x="4916558"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山形 12"/>
          <p:cNvSpPr/>
          <p:nvPr userDrawn="1"/>
        </p:nvSpPr>
        <p:spPr>
          <a:xfrm>
            <a:off x="5232243"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userDrawn="1"/>
        </p:nvSpPr>
        <p:spPr>
          <a:xfrm>
            <a:off x="8957051"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userDrawn="1"/>
        </p:nvSpPr>
        <p:spPr>
          <a:xfrm>
            <a:off x="9272736"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山形 15"/>
          <p:cNvSpPr/>
          <p:nvPr userDrawn="1"/>
        </p:nvSpPr>
        <p:spPr>
          <a:xfrm>
            <a:off x="12997545"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山形 16"/>
          <p:cNvSpPr/>
          <p:nvPr userDrawn="1"/>
        </p:nvSpPr>
        <p:spPr>
          <a:xfrm>
            <a:off x="1331323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1536720"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5549870"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9590363"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13630857"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119175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521394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926942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1329161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60577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Steps 2">
    <p:spTree>
      <p:nvGrpSpPr>
        <p:cNvPr id="1" name=""/>
        <p:cNvGrpSpPr/>
        <p:nvPr/>
      </p:nvGrpSpPr>
      <p:grpSpPr>
        <a:xfrm>
          <a:off x="0" y="0"/>
          <a:ext cx="0" cy="0"/>
          <a:chOff x="0" y="0"/>
          <a:chExt cx="0" cy="0"/>
        </a:xfrm>
      </p:grpSpPr>
      <p:sp>
        <p:nvSpPr>
          <p:cNvPr id="44" name="正方形/長方形 12"/>
          <p:cNvSpPr/>
          <p:nvPr userDrawn="1"/>
        </p:nvSpPr>
        <p:spPr>
          <a:xfrm>
            <a:off x="877916" y="4041035"/>
            <a:ext cx="4882185" cy="992383"/>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p:cNvCxnSpPr/>
          <p:nvPr userDrawn="1"/>
        </p:nvCxnSpPr>
        <p:spPr>
          <a:xfrm>
            <a:off x="877916" y="4871587"/>
            <a:ext cx="454372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userDrawn="1"/>
        </p:nvSpPr>
        <p:spPr>
          <a:xfrm rot="5400000" flipH="1">
            <a:off x="3629072"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2"/>
          <p:cNvSpPr/>
          <p:nvPr userDrawn="1"/>
        </p:nvSpPr>
        <p:spPr>
          <a:xfrm rot="10800000">
            <a:off x="4750577" y="6252307"/>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userDrawn="1"/>
        </p:nvCxnSpPr>
        <p:spPr>
          <a:xfrm>
            <a:off x="877917" y="4156759"/>
            <a:ext cx="387265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5022498" y="6382887"/>
            <a:ext cx="433740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5742962" y="7092274"/>
            <a:ext cx="288290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userDrawn="1"/>
        </p:nvSpPr>
        <p:spPr>
          <a:xfrm rot="5400000">
            <a:off x="7504357" y="5130802"/>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12"/>
          <p:cNvSpPr/>
          <p:nvPr userDrawn="1"/>
        </p:nvSpPr>
        <p:spPr>
          <a:xfrm>
            <a:off x="8625863" y="4016940"/>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userDrawn="1"/>
        </p:nvCxnSpPr>
        <p:spPr>
          <a:xfrm>
            <a:off x="9674270" y="4156759"/>
            <a:ext cx="28268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8905067" y="4871587"/>
            <a:ext cx="43791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userDrawn="1"/>
        </p:nvSpPr>
        <p:spPr>
          <a:xfrm rot="5400000" flipH="1">
            <a:off x="11379644"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916709"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4767006"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8651737"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12660918"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userDrawn="1"/>
        </p:nvSpPr>
        <p:spPr>
          <a:xfrm rot="10800000">
            <a:off x="12501149" y="6250724"/>
            <a:ext cx="5833566" cy="993966"/>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p:cNvCxnSpPr/>
          <p:nvPr userDrawn="1"/>
        </p:nvCxnSpPr>
        <p:spPr>
          <a:xfrm>
            <a:off x="12750800" y="6382887"/>
            <a:ext cx="55403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3493533" y="7092274"/>
            <a:ext cx="479764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2431" y="2887734"/>
            <a:ext cx="482540" cy="3250794"/>
          </a:xfrm>
          <a:prstGeom prst="rect">
            <a:avLst/>
          </a:prstGeom>
        </p:spPr>
      </p:pic>
      <p:sp>
        <p:nvSpPr>
          <p:cNvPr id="30" name="テキスト プレースホルダー 5"/>
          <p:cNvSpPr>
            <a:spLocks noGrp="1"/>
          </p:cNvSpPr>
          <p:nvPr>
            <p:ph type="body" sz="quarter" idx="15" hasCustomPrompt="1"/>
          </p:nvPr>
        </p:nvSpPr>
        <p:spPr>
          <a:xfrm>
            <a:off x="1671936" y="4176584"/>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5522233" y="6410584"/>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9406964" y="4182296"/>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13416145" y="6409792"/>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0394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37" name="円/楕円 14"/>
          <p:cNvSpPr/>
          <p:nvPr userDrawn="1"/>
        </p:nvSpPr>
        <p:spPr>
          <a:xfrm rot="10800000" flipV="1">
            <a:off x="6978016" y="5808549"/>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rot="10800000" flipV="1">
            <a:off x="8499955" y="4297738"/>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14"/>
          <p:cNvSpPr/>
          <p:nvPr userDrawn="1"/>
        </p:nvSpPr>
        <p:spPr>
          <a:xfrm rot="10800000" flipV="1">
            <a:off x="5430773" y="7365307"/>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userDrawn="1"/>
        </p:nvSpPr>
        <p:spPr>
          <a:xfrm>
            <a:off x="-43542" y="7953829"/>
            <a:ext cx="6290425" cy="899886"/>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9541032" y="2594203"/>
            <a:ext cx="8793686" cy="899886"/>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rot="18900000">
            <a:off x="3027792" y="5277643"/>
            <a:ext cx="9782963" cy="899886"/>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userDrawn="1"/>
        </p:nvCxnSpPr>
        <p:spPr>
          <a:xfrm flipV="1">
            <a:off x="4397829"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V="1">
            <a:off x="5261428"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589581" y="6691624"/>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2235401" y="5170835"/>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3672114" y="3650045"/>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10442441" y="3751413"/>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8938994" y="5281432"/>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7376002" y="6811450"/>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userDrawn="1"/>
        </p:nvGrpSpPr>
        <p:grpSpPr>
          <a:xfrm>
            <a:off x="5370801" y="6628678"/>
            <a:ext cx="2002458" cy="899889"/>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3" y="6791688"/>
              <a:ext cx="508473" cy="584775"/>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01</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userDrawn="1"/>
        </p:nvGrpSpPr>
        <p:grpSpPr>
          <a:xfrm>
            <a:off x="6918044" y="5071920"/>
            <a:ext cx="2002458" cy="899889"/>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6" y="5216776"/>
              <a:ext cx="508473" cy="584775"/>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02</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userDrawn="1"/>
        </p:nvGrpSpPr>
        <p:grpSpPr>
          <a:xfrm>
            <a:off x="8439983" y="3561109"/>
            <a:ext cx="2002458" cy="899889"/>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5" y="3705966"/>
              <a:ext cx="508473" cy="584775"/>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03</a:t>
              </a:r>
              <a:endParaRPr kumimoji="1" lang="ja-JP" altLang="en-US" dirty="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55078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userDrawn="1"/>
        </p:nvSpPr>
        <p:spPr>
          <a:xfrm>
            <a:off x="73379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733798"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a:off x="90231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733798" y="753978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flipV="1">
            <a:off x="451689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100031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21" name="テキスト プレースホルダー 20"/>
          <p:cNvSpPr>
            <a:spLocks noGrp="1"/>
          </p:cNvSpPr>
          <p:nvPr>
            <p:ph type="body" sz="quarter" idx="15" hasCustomPrompt="1"/>
          </p:nvPr>
        </p:nvSpPr>
        <p:spPr>
          <a:xfrm>
            <a:off x="1334190"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1897844"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userDrawn="1"/>
        </p:nvSpPr>
        <p:spPr>
          <a:xfrm>
            <a:off x="5013302"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43" name="直線コネクタ 42"/>
          <p:cNvCxnSpPr/>
          <p:nvPr userDrawn="1"/>
        </p:nvCxnSpPr>
        <p:spPr>
          <a:xfrm>
            <a:off x="5013302"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5181822"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5013302"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V="1">
            <a:off x="879639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5279815"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48" name="テキスト プレースホルダー 20"/>
          <p:cNvSpPr>
            <a:spLocks noGrp="1"/>
          </p:cNvSpPr>
          <p:nvPr>
            <p:ph type="body" sz="quarter" idx="24" hasCustomPrompt="1"/>
          </p:nvPr>
        </p:nvSpPr>
        <p:spPr>
          <a:xfrm>
            <a:off x="5613694"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6177348"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userDrawn="1"/>
        </p:nvSpPr>
        <p:spPr>
          <a:xfrm>
            <a:off x="9306834"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53" name="直線コネクタ 52"/>
          <p:cNvCxnSpPr/>
          <p:nvPr userDrawn="1"/>
        </p:nvCxnSpPr>
        <p:spPr>
          <a:xfrm>
            <a:off x="9306834"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a:off x="947535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userDrawn="1"/>
        </p:nvCxnSpPr>
        <p:spPr>
          <a:xfrm>
            <a:off x="9306834" y="752259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userDrawn="1"/>
        </p:nvCxnSpPr>
        <p:spPr>
          <a:xfrm flipV="1">
            <a:off x="13089930"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9573347"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58" name="テキスト プレースホルダー 20"/>
          <p:cNvSpPr>
            <a:spLocks noGrp="1"/>
          </p:cNvSpPr>
          <p:nvPr>
            <p:ph type="body" sz="quarter" idx="27" hasCustomPrompt="1"/>
          </p:nvPr>
        </p:nvSpPr>
        <p:spPr>
          <a:xfrm>
            <a:off x="9907226"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10470880"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userDrawn="1"/>
        </p:nvSpPr>
        <p:spPr>
          <a:xfrm>
            <a:off x="1358633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61" name="直線コネクタ 60"/>
          <p:cNvCxnSpPr/>
          <p:nvPr userDrawn="1"/>
        </p:nvCxnSpPr>
        <p:spPr>
          <a:xfrm>
            <a:off x="13586338"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userDrawn="1"/>
        </p:nvCxnSpPr>
        <p:spPr>
          <a:xfrm>
            <a:off x="1375485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userDrawn="1"/>
        </p:nvCxnSpPr>
        <p:spPr>
          <a:xfrm>
            <a:off x="13586338"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1736943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1385285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66" name="テキスト プレースホルダー 20"/>
          <p:cNvSpPr>
            <a:spLocks noGrp="1"/>
          </p:cNvSpPr>
          <p:nvPr>
            <p:ph type="body" sz="quarter" idx="30" hasCustomPrompt="1"/>
          </p:nvPr>
        </p:nvSpPr>
        <p:spPr>
          <a:xfrm>
            <a:off x="14186730"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14750384"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1589849" y="7919145"/>
            <a:ext cx="15083341" cy="113309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2893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userDrawn="1"/>
        </p:nvSpPr>
        <p:spPr>
          <a:xfrm>
            <a:off x="-43542" y="22999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userDrawn="1"/>
        </p:nvSpPr>
        <p:spPr>
          <a:xfrm rot="10800000">
            <a:off x="8179775" y="27571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rot="3000000">
            <a:off x="6113747" y="3878408"/>
            <a:ext cx="6081921" cy="914400"/>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userDrawn="1"/>
        </p:nvSpPr>
        <p:spPr>
          <a:xfrm rot="3000000">
            <a:off x="6113747" y="3878410"/>
            <a:ext cx="6081921" cy="914400"/>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userDrawn="1"/>
        </p:nvCxnSpPr>
        <p:spPr>
          <a:xfrm flipH="1" flipV="1">
            <a:off x="7141030" y="2405436"/>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flipV="1">
            <a:off x="7903029" y="2343521"/>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2488664"/>
            <a:ext cx="9741478" cy="3236686"/>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a:t>add an image</a:t>
            </a:r>
            <a:endParaRPr kumimoji="1" lang="ja-JP" altLang="en-US" dirty="0"/>
          </a:p>
          <a:p>
            <a:endParaRPr kumimoji="1" lang="ja-JP" altLang="en-US" dirty="0"/>
          </a:p>
        </p:txBody>
      </p:sp>
      <p:sp>
        <p:nvSpPr>
          <p:cNvPr id="35" name="図プレースホルダー 34"/>
          <p:cNvSpPr>
            <a:spLocks noGrp="1"/>
          </p:cNvSpPr>
          <p:nvPr>
            <p:ph type="pic" sz="quarter" idx="15" hasCustomPrompt="1"/>
          </p:nvPr>
        </p:nvSpPr>
        <p:spPr>
          <a:xfrm>
            <a:off x="8566741" y="2956979"/>
            <a:ext cx="9724435" cy="321785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2000"/>
            </a:lvl1pPr>
          </a:lstStyle>
          <a:p>
            <a:r>
              <a:rPr kumimoji="1" lang="en-US" altLang="ja-JP" dirty="0"/>
              <a:t>      add an image</a:t>
            </a:r>
            <a:endParaRPr kumimoji="1" lang="ja-JP" altLang="en-US" dirty="0"/>
          </a:p>
        </p:txBody>
      </p:sp>
      <p:sp>
        <p:nvSpPr>
          <p:cNvPr id="50" name="テキスト プレースホルダー 5"/>
          <p:cNvSpPr>
            <a:spLocks noGrp="1"/>
          </p:cNvSpPr>
          <p:nvPr>
            <p:ph type="body" sz="quarter" idx="18" hasCustomPrompt="1"/>
          </p:nvPr>
        </p:nvSpPr>
        <p:spPr>
          <a:xfrm>
            <a:off x="2949615" y="6762116"/>
            <a:ext cx="12403269"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2184392" y="7453352"/>
            <a:ext cx="13933714" cy="1560019"/>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7674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860144" y="2784997"/>
            <a:ext cx="5940000" cy="5940000"/>
          </a:xfrm>
          <a:effectLst>
            <a:outerShdw blurRad="50800" dist="38100" dir="2700000" algn="tl" rotWithShape="0">
              <a:prstClr val="black">
                <a:alpha val="40000"/>
              </a:prstClr>
            </a:outerShdw>
            <a:softEdge rad="31750"/>
          </a:effectLst>
        </p:spPr>
        <p:txBody>
          <a:bodyPr>
            <a:normAutofit/>
          </a:bodyPr>
          <a:lstStyle>
            <a:lvl1pPr>
              <a:defRPr sz="2000"/>
            </a:lvl1pPr>
          </a:lstStyle>
          <a:p>
            <a:r>
              <a:rPr kumimoji="1" lang="en-US" altLang="ja-JP" dirty="0"/>
              <a:t>Add an image</a:t>
            </a:r>
            <a:endParaRPr kumimoji="1" lang="ja-JP" altLang="en-US" dirty="0"/>
          </a:p>
        </p:txBody>
      </p:sp>
      <p:sp>
        <p:nvSpPr>
          <p:cNvPr id="31" name="図プレースホルダー 4"/>
          <p:cNvSpPr>
            <a:spLocks noGrp="1"/>
          </p:cNvSpPr>
          <p:nvPr>
            <p:ph type="pic" sz="quarter" idx="14" hasCustomPrompt="1"/>
          </p:nvPr>
        </p:nvSpPr>
        <p:spPr>
          <a:xfrm>
            <a:off x="6870484" y="2813133"/>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15" hasCustomPrompt="1"/>
          </p:nvPr>
        </p:nvSpPr>
        <p:spPr>
          <a:xfrm>
            <a:off x="14337245" y="5808997"/>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a:t>Add an image</a:t>
            </a:r>
            <a:endParaRPr kumimoji="1" lang="ja-JP" altLang="en-US" dirty="0"/>
          </a:p>
          <a:p>
            <a:endParaRPr kumimoji="1" lang="ja-JP" altLang="en-US" dirty="0"/>
          </a:p>
        </p:txBody>
      </p:sp>
      <p:sp>
        <p:nvSpPr>
          <p:cNvPr id="8" name="正方形/長方形 7"/>
          <p:cNvSpPr/>
          <p:nvPr userDrawn="1"/>
        </p:nvSpPr>
        <p:spPr>
          <a:xfrm>
            <a:off x="6872750" y="5808997"/>
            <a:ext cx="7380087" cy="2916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9883985" y="2827201"/>
            <a:ext cx="7380087" cy="2916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10057328" y="2978709"/>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046093" y="5960505"/>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10274619" y="3404383"/>
            <a:ext cx="6598819" cy="759662"/>
          </a:xfrm>
          <a:prstGeom prst="rect">
            <a:avLst/>
          </a:prstGeom>
        </p:spPr>
        <p:txBody>
          <a:bodyPr anchor="b">
            <a:noAutofit/>
          </a:bodyPr>
          <a:lstStyle>
            <a:lvl1pPr algn="ctr">
              <a:lnSpc>
                <a:spcPct val="100000"/>
              </a:lnSpc>
              <a:spcBef>
                <a:spcPts val="0"/>
              </a:spcBef>
              <a:defRPr sz="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10274619" y="4009296"/>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7263384" y="6398458"/>
            <a:ext cx="6598819" cy="759662"/>
          </a:xfrm>
          <a:prstGeom prst="rect">
            <a:avLst/>
          </a:prstGeom>
        </p:spPr>
        <p:txBody>
          <a:bodyPr anchor="b">
            <a:noAutofit/>
          </a:bodyPr>
          <a:lstStyle>
            <a:lvl1pPr algn="ctr">
              <a:lnSpc>
                <a:spcPct val="100000"/>
              </a:lnSpc>
              <a:spcBef>
                <a:spcPts val="0"/>
              </a:spcBef>
              <a:defRPr sz="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7263384" y="7003371"/>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15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userDrawn="1"/>
        </p:nvSpPr>
        <p:spPr>
          <a:xfrm rot="5280000">
            <a:off x="8940082" y="2911175"/>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アーチ 5"/>
          <p:cNvSpPr/>
          <p:nvPr userDrawn="1"/>
        </p:nvSpPr>
        <p:spPr>
          <a:xfrm rot="10680000">
            <a:off x="8868006" y="56603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アーチ 5"/>
          <p:cNvSpPr/>
          <p:nvPr userDrawn="1"/>
        </p:nvSpPr>
        <p:spPr>
          <a:xfrm rot="21480000">
            <a:off x="6198086" y="28418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アーチ 5"/>
          <p:cNvSpPr/>
          <p:nvPr userDrawn="1"/>
        </p:nvSpPr>
        <p:spPr>
          <a:xfrm rot="16080000">
            <a:off x="6125905" y="5588034"/>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12163711" y="310372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12163711" y="362206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12163711" y="618220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12163711" y="670054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796037" y="362206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796037" y="670054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7315199" y="4506835"/>
            <a:ext cx="3671668" cy="2360494"/>
          </a:xfrm>
        </p:spPr>
        <p:txBody>
          <a:bodyPr anchor="ctr">
            <a:noAutofit/>
          </a:bodyPr>
          <a:lstStyle>
            <a:lvl1pPr marL="0" marR="0" indent="0" algn="ctr" defTabSz="1633027" rtl="0" eaLnBrk="1" fontAlgn="auto" latinLnBrk="0" hangingPunct="1">
              <a:lnSpc>
                <a:spcPts val="6000"/>
              </a:lnSpc>
              <a:spcBef>
                <a:spcPts val="0"/>
              </a:spcBef>
              <a:spcAft>
                <a:spcPts val="0"/>
              </a:spcAft>
              <a:buClrTx/>
              <a:buSzTx/>
              <a:buFontTx/>
              <a:buNone/>
              <a:tabLst/>
              <a:defRPr sz="60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229306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userDrawn="1"/>
        </p:nvSpPr>
        <p:spPr>
          <a:xfrm>
            <a:off x="6163238" y="5570804"/>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涙形 22"/>
          <p:cNvSpPr>
            <a:spLocks noChangeAspect="1"/>
          </p:cNvSpPr>
          <p:nvPr userDrawn="1"/>
        </p:nvSpPr>
        <p:spPr>
          <a:xfrm>
            <a:off x="6340413" y="5747979"/>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涙形 25"/>
          <p:cNvSpPr/>
          <p:nvPr userDrawn="1"/>
        </p:nvSpPr>
        <p:spPr>
          <a:xfrm rot="5400000">
            <a:off x="6163237" y="2588452"/>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涙形 26"/>
          <p:cNvSpPr>
            <a:spLocks noChangeAspect="1"/>
          </p:cNvSpPr>
          <p:nvPr userDrawn="1"/>
        </p:nvSpPr>
        <p:spPr>
          <a:xfrm rot="5400000">
            <a:off x="6340413" y="2765627"/>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涙形 40"/>
          <p:cNvSpPr/>
          <p:nvPr userDrawn="1"/>
        </p:nvSpPr>
        <p:spPr>
          <a:xfrm rot="16200000">
            <a:off x="9145589" y="5570804"/>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涙形 41"/>
          <p:cNvSpPr>
            <a:spLocks noChangeAspect="1"/>
          </p:cNvSpPr>
          <p:nvPr userDrawn="1"/>
        </p:nvSpPr>
        <p:spPr>
          <a:xfrm rot="16200000">
            <a:off x="9322764" y="5747980"/>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p:cNvSpPr/>
          <p:nvPr userDrawn="1"/>
        </p:nvSpPr>
        <p:spPr>
          <a:xfrm rot="10800000">
            <a:off x="9145589" y="2589078"/>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p:cNvSpPr>
            <a:spLocks noChangeAspect="1"/>
          </p:cNvSpPr>
          <p:nvPr userDrawn="1"/>
        </p:nvSpPr>
        <p:spPr>
          <a:xfrm rot="10800000">
            <a:off x="9322765" y="2766254"/>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7336004" y="337367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10290219" y="3399078"/>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7336004" y="629975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10290219" y="629975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796037" y="362206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796037" y="670054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12163711" y="310372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12163711" y="362206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12163711" y="618220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12163711" y="670054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1262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4279900"/>
            <a:ext cx="18291175" cy="1727200"/>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10" y="798323"/>
            <a:ext cx="8690355" cy="8690355"/>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8" name="二等辺三角形 7"/>
          <p:cNvSpPr/>
          <p:nvPr userDrawn="1"/>
        </p:nvSpPr>
        <p:spPr>
          <a:xfrm rot="5400000">
            <a:off x="5739037" y="2784237"/>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rot="5400000">
            <a:off x="5739037" y="4121984"/>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userDrawn="1"/>
        </p:nvSpPr>
        <p:spPr>
          <a:xfrm rot="5400000">
            <a:off x="5739037" y="5459731"/>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userDrawn="1"/>
        </p:nvSpPr>
        <p:spPr>
          <a:xfrm rot="5400000">
            <a:off x="5739037" y="6797478"/>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userDrawn="1"/>
        </p:nvSpPr>
        <p:spPr>
          <a:xfrm rot="5400000">
            <a:off x="5739037" y="8135225"/>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1648022" y="2710891"/>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6529511" y="2512965"/>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1648022" y="4048638"/>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6529511" y="3850712"/>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1648022" y="5386385"/>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6529511" y="5188459"/>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1648022" y="6724132"/>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6529511" y="6526206"/>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1648022" y="8061879"/>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6529511" y="7863953"/>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2343184"/>
            <a:ext cx="387425" cy="1383106"/>
          </a:xfrm>
          <a:prstGeom prst="rect">
            <a:avLst/>
          </a:prstGeom>
        </p:spPr>
      </p:pic>
      <p:pic>
        <p:nvPicPr>
          <p:cNvPr id="15" name="図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3680931"/>
            <a:ext cx="387425" cy="1383106"/>
          </a:xfrm>
          <a:prstGeom prst="rect">
            <a:avLst/>
          </a:prstGeom>
        </p:spPr>
      </p:pic>
      <p:pic>
        <p:nvPicPr>
          <p:cNvPr id="19" name="図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5018678"/>
            <a:ext cx="387425" cy="1383106"/>
          </a:xfrm>
          <a:prstGeom prst="rect">
            <a:avLst/>
          </a:prstGeom>
        </p:spPr>
      </p:pic>
      <p:pic>
        <p:nvPicPr>
          <p:cNvPr id="23" name="図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6356425"/>
            <a:ext cx="387425" cy="1383106"/>
          </a:xfrm>
          <a:prstGeom prst="rect">
            <a:avLst/>
          </a:prstGeom>
        </p:spPr>
      </p:pic>
      <p:pic>
        <p:nvPicPr>
          <p:cNvPr id="27" name="図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7694172"/>
            <a:ext cx="387425" cy="1383106"/>
          </a:xfrm>
          <a:prstGeom prst="rect">
            <a:avLst/>
          </a:prstGeom>
        </p:spPr>
      </p:pic>
    </p:spTree>
    <p:extLst>
      <p:ext uri="{BB962C8B-B14F-4D97-AF65-F5344CB8AC3E}">
        <p14:creationId xmlns:p14="http://schemas.microsoft.com/office/powerpoint/2010/main" val="36399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 Features">
    <p:spTree>
      <p:nvGrpSpPr>
        <p:cNvPr id="1" name=""/>
        <p:cNvGrpSpPr/>
        <p:nvPr/>
      </p:nvGrpSpPr>
      <p:grpSpPr>
        <a:xfrm>
          <a:off x="0" y="0"/>
          <a:ext cx="0" cy="0"/>
          <a:chOff x="0" y="0"/>
          <a:chExt cx="0" cy="0"/>
        </a:xfrm>
      </p:grpSpPr>
      <p:sp>
        <p:nvSpPr>
          <p:cNvPr id="27" name="正方形/長方形 26"/>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8" name="直線コネクタ 27"/>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914558" y="282510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4" hasCustomPrompt="1"/>
          </p:nvPr>
        </p:nvSpPr>
        <p:spPr>
          <a:xfrm>
            <a:off x="2271727"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2270250" y="3187745"/>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userDrawn="1"/>
        </p:nvSpPr>
        <p:spPr>
          <a:xfrm>
            <a:off x="9208756" y="2825104"/>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373245"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9590506"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10564755"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10563278" y="3187745"/>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userDrawn="1"/>
        </p:nvSpPr>
        <p:spPr>
          <a:xfrm>
            <a:off x="914558" y="4862822"/>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079046"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96307"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2271727"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2270250" y="5225463"/>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userDrawn="1"/>
        </p:nvSpPr>
        <p:spPr>
          <a:xfrm>
            <a:off x="9208756" y="4862822"/>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9373245"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9590506"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10564755"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563278" y="5225463"/>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13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p15:clr>
            <a:srgbClr val="FBAE40"/>
          </p15:clr>
        </p15:guide>
        <p15:guide id="2" pos="576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ist with 4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userDrawn="1"/>
        </p:nvSpPr>
        <p:spPr>
          <a:xfrm>
            <a:off x="2070161"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562274" y="3171312"/>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userDrawn="1"/>
        </p:nvSpPr>
        <p:spPr>
          <a:xfrm>
            <a:off x="2073176"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565289" y="4170541"/>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userDrawn="1"/>
        </p:nvSpPr>
        <p:spPr>
          <a:xfrm>
            <a:off x="2070161"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562274" y="5169770"/>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userDrawn="1"/>
        </p:nvSpPr>
        <p:spPr>
          <a:xfrm>
            <a:off x="2070161"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562274" y="6168998"/>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2318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 with 8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userDrawn="1"/>
        </p:nvSpPr>
        <p:spPr>
          <a:xfrm>
            <a:off x="182486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316982" y="3109189"/>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userDrawn="1"/>
        </p:nvSpPr>
        <p:spPr>
          <a:xfrm>
            <a:off x="182788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319997" y="4108418"/>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userDrawn="1"/>
        </p:nvSpPr>
        <p:spPr>
          <a:xfrm>
            <a:off x="182486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316982" y="5107647"/>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userDrawn="1"/>
        </p:nvSpPr>
        <p:spPr>
          <a:xfrm>
            <a:off x="182486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316982" y="6106875"/>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0" name="山形 19"/>
          <p:cNvSpPr/>
          <p:nvPr userDrawn="1"/>
        </p:nvSpPr>
        <p:spPr>
          <a:xfrm>
            <a:off x="928420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9776322" y="3109189"/>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userDrawn="1"/>
        </p:nvSpPr>
        <p:spPr>
          <a:xfrm>
            <a:off x="928722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9779337" y="4108418"/>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userDrawn="1"/>
        </p:nvSpPr>
        <p:spPr>
          <a:xfrm>
            <a:off x="928420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9776322" y="5107647"/>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userDrawn="1"/>
        </p:nvSpPr>
        <p:spPr>
          <a:xfrm>
            <a:off x="928420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9776322" y="6106875"/>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80151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13" name="正方形/長方形 12"/>
          <p:cNvSpPr/>
          <p:nvPr userDrawn="1"/>
        </p:nvSpPr>
        <p:spPr>
          <a:xfrm>
            <a:off x="12012459" y="4418306"/>
            <a:ext cx="6336000" cy="35072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userDrawn="1"/>
        </p:nvSpPr>
        <p:spPr>
          <a:xfrm>
            <a:off x="-37578" y="8555276"/>
            <a:ext cx="6488482" cy="350728"/>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6125227" y="6492483"/>
            <a:ext cx="6237961" cy="350728"/>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5400000">
            <a:off x="5022378" y="7518263"/>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8"/>
          <p:cNvSpPr/>
          <p:nvPr userDrawn="1"/>
        </p:nvSpPr>
        <p:spPr>
          <a:xfrm rot="5400000">
            <a:off x="10934662" y="5439737"/>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759840" y="6317208"/>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1653436" y="6417416"/>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1653436" y="6961160"/>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6423693" y="4298172"/>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7317289" y="4398380"/>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7317289" y="4942124"/>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12314013" y="2230603"/>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13207609" y="2330811"/>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13207609" y="2874555"/>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userDrawn="1"/>
        </p:nvSpPr>
        <p:spPr>
          <a:xfrm rot="5400000">
            <a:off x="6659409" y="706510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userDrawn="1"/>
        </p:nvSpPr>
        <p:spPr>
          <a:xfrm rot="5400000">
            <a:off x="12579738" y="500596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36071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userDrawn="1"/>
        </p:nvSpPr>
        <p:spPr>
          <a:xfrm rot="10800000">
            <a:off x="2689082"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7" name="正方形/長方形 6"/>
          <p:cNvSpPr/>
          <p:nvPr userDrawn="1"/>
        </p:nvSpPr>
        <p:spPr>
          <a:xfrm>
            <a:off x="-29028" y="5363859"/>
            <a:ext cx="18291175" cy="130629"/>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2689082"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userDrawn="1"/>
        </p:nvSpPr>
        <p:spPr>
          <a:xfrm>
            <a:off x="6701233"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userDrawn="1"/>
        </p:nvSpPr>
        <p:spPr>
          <a:xfrm>
            <a:off x="10713384"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4725535"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129590"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3" name="正方形/長方形 12"/>
          <p:cNvSpPr/>
          <p:nvPr userDrawn="1"/>
        </p:nvSpPr>
        <p:spPr>
          <a:xfrm>
            <a:off x="1318276"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4" name="テキスト プレースホルダー 5"/>
          <p:cNvSpPr>
            <a:spLocks noGrp="1"/>
          </p:cNvSpPr>
          <p:nvPr>
            <p:ph type="body" sz="quarter" idx="17" hasCustomPrompt="1"/>
          </p:nvPr>
        </p:nvSpPr>
        <p:spPr>
          <a:xfrm>
            <a:off x="1258959" y="3701684"/>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userDrawn="1"/>
        </p:nvSpPr>
        <p:spPr>
          <a:xfrm rot="10800000">
            <a:off x="6702283"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6" name="正方形/長方形 15"/>
          <p:cNvSpPr/>
          <p:nvPr userDrawn="1"/>
        </p:nvSpPr>
        <p:spPr>
          <a:xfrm>
            <a:off x="5142791"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7" name="正方形/長方形 16"/>
          <p:cNvSpPr/>
          <p:nvPr userDrawn="1"/>
        </p:nvSpPr>
        <p:spPr>
          <a:xfrm>
            <a:off x="5331477"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8" name="テキスト プレースホルダー 5"/>
          <p:cNvSpPr>
            <a:spLocks noGrp="1"/>
          </p:cNvSpPr>
          <p:nvPr>
            <p:ph type="body" sz="quarter" idx="18" hasCustomPrompt="1"/>
          </p:nvPr>
        </p:nvSpPr>
        <p:spPr>
          <a:xfrm>
            <a:off x="5272160" y="3701684"/>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userDrawn="1"/>
        </p:nvSpPr>
        <p:spPr>
          <a:xfrm rot="10800000">
            <a:off x="10719594" y="4329962"/>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0" name="正方形/長方形 19"/>
          <p:cNvSpPr/>
          <p:nvPr userDrawn="1"/>
        </p:nvSpPr>
        <p:spPr>
          <a:xfrm>
            <a:off x="9160102" y="3370732"/>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1" name="正方形/長方形 20"/>
          <p:cNvSpPr/>
          <p:nvPr userDrawn="1"/>
        </p:nvSpPr>
        <p:spPr>
          <a:xfrm>
            <a:off x="9348788" y="3548532"/>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2" name="テキスト プレースホルダー 5"/>
          <p:cNvSpPr>
            <a:spLocks noGrp="1"/>
          </p:cNvSpPr>
          <p:nvPr>
            <p:ph type="body" sz="quarter" idx="19" hasCustomPrompt="1"/>
          </p:nvPr>
        </p:nvSpPr>
        <p:spPr>
          <a:xfrm>
            <a:off x="9289471" y="3693377"/>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userDrawn="1"/>
        </p:nvSpPr>
        <p:spPr>
          <a:xfrm rot="10800000">
            <a:off x="14725535" y="4340844"/>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4" name="正方形/長方形 23"/>
          <p:cNvSpPr/>
          <p:nvPr userDrawn="1"/>
        </p:nvSpPr>
        <p:spPr>
          <a:xfrm>
            <a:off x="13166043" y="3381614"/>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正方形/長方形 24"/>
          <p:cNvSpPr/>
          <p:nvPr userDrawn="1"/>
        </p:nvSpPr>
        <p:spPr>
          <a:xfrm>
            <a:off x="13354729" y="3559414"/>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6" name="テキスト プレースホルダー 5"/>
          <p:cNvSpPr>
            <a:spLocks noGrp="1"/>
          </p:cNvSpPr>
          <p:nvPr>
            <p:ph type="body" sz="quarter" idx="20" hasCustomPrompt="1"/>
          </p:nvPr>
        </p:nvSpPr>
        <p:spPr>
          <a:xfrm>
            <a:off x="13295412" y="3704259"/>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110736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512565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9142466"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13155937"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13155937"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512565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9142466"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110736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96111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userDrawn="1"/>
        </p:nvSpPr>
        <p:spPr>
          <a:xfrm>
            <a:off x="8474869" y="5696222"/>
            <a:ext cx="1341437" cy="3684611"/>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userDrawn="1"/>
        </p:nvSpPr>
        <p:spPr>
          <a:xfrm>
            <a:off x="8449817" y="388486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a:off x="8614305" y="404935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図プレースホルダー 7"/>
          <p:cNvSpPr>
            <a:spLocks noGrp="1"/>
          </p:cNvSpPr>
          <p:nvPr>
            <p:ph type="pic" sz="quarter" idx="12" hasCustomPrompt="1"/>
          </p:nvPr>
        </p:nvSpPr>
        <p:spPr>
          <a:xfrm>
            <a:off x="8831566" y="426661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60" name="円/楕円 59"/>
          <p:cNvSpPr/>
          <p:nvPr userDrawn="1"/>
        </p:nvSpPr>
        <p:spPr>
          <a:xfrm>
            <a:off x="1043724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60173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1081899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63" name="円/楕円 62"/>
          <p:cNvSpPr/>
          <p:nvPr userDrawn="1"/>
        </p:nvSpPr>
        <p:spPr>
          <a:xfrm>
            <a:off x="5382079" y="7013963"/>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5546567" y="7178451"/>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7"/>
          <p:cNvSpPr>
            <a:spLocks noGrp="1"/>
          </p:cNvSpPr>
          <p:nvPr>
            <p:ph type="pic" sz="quarter" idx="15" hasCustomPrompt="1"/>
          </p:nvPr>
        </p:nvSpPr>
        <p:spPr>
          <a:xfrm>
            <a:off x="5763827" y="7424287"/>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66" name="円/楕円 65"/>
          <p:cNvSpPr/>
          <p:nvPr userDrawn="1"/>
        </p:nvSpPr>
        <p:spPr>
          <a:xfrm>
            <a:off x="637330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653779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7"/>
          <p:cNvSpPr>
            <a:spLocks noGrp="1"/>
          </p:cNvSpPr>
          <p:nvPr>
            <p:ph type="pic" sz="quarter" idx="16" hasCustomPrompt="1"/>
          </p:nvPr>
        </p:nvSpPr>
        <p:spPr>
          <a:xfrm>
            <a:off x="675505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69" name="円/楕円 68"/>
          <p:cNvSpPr/>
          <p:nvPr userDrawn="1"/>
        </p:nvSpPr>
        <p:spPr>
          <a:xfrm>
            <a:off x="11451953" y="700947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1616441" y="717395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図プレースホルダー 7"/>
          <p:cNvSpPr>
            <a:spLocks noGrp="1"/>
          </p:cNvSpPr>
          <p:nvPr>
            <p:ph type="pic" sz="quarter" idx="17" hasCustomPrompt="1"/>
          </p:nvPr>
        </p:nvSpPr>
        <p:spPr>
          <a:xfrm>
            <a:off x="11833702" y="739121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74" name="テキスト プレースホルダー 5"/>
          <p:cNvSpPr>
            <a:spLocks noGrp="1"/>
          </p:cNvSpPr>
          <p:nvPr>
            <p:ph type="body" sz="quarter" idx="18" hasCustomPrompt="1"/>
          </p:nvPr>
        </p:nvSpPr>
        <p:spPr>
          <a:xfrm>
            <a:off x="6459657" y="2584089"/>
            <a:ext cx="5350565"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6459657" y="3102433"/>
            <a:ext cx="5350565" cy="667901"/>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11971655" y="4856166"/>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11971655" y="5374510"/>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12940610" y="6837585"/>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12940610" y="7355929"/>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1497790" y="4865044"/>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1497790" y="5383388"/>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539697" y="6846463"/>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539697" y="7364807"/>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7814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elationship">
    <p:spTree>
      <p:nvGrpSpPr>
        <p:cNvPr id="1" name=""/>
        <p:cNvGrpSpPr/>
        <p:nvPr/>
      </p:nvGrpSpPr>
      <p:grpSpPr>
        <a:xfrm>
          <a:off x="0" y="0"/>
          <a:ext cx="0" cy="0"/>
          <a:chOff x="0" y="0"/>
          <a:chExt cx="0" cy="0"/>
        </a:xfrm>
      </p:grpSpPr>
      <p:cxnSp>
        <p:nvCxnSpPr>
          <p:cNvPr id="8" name="直線コネクタ 7"/>
          <p:cNvCxnSpPr/>
          <p:nvPr userDrawn="1"/>
        </p:nvCxnSpPr>
        <p:spPr>
          <a:xfrm>
            <a:off x="4908479" y="3576641"/>
            <a:ext cx="4234351" cy="1434556"/>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flipV="1">
            <a:off x="2048941" y="5019632"/>
            <a:ext cx="7093888" cy="2466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userDrawn="1"/>
        </p:nvCxnSpPr>
        <p:spPr>
          <a:xfrm flipV="1">
            <a:off x="5000255" y="5011197"/>
            <a:ext cx="4142574" cy="176403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userDrawn="1"/>
        </p:nvCxnSpPr>
        <p:spPr>
          <a:xfrm flipH="1">
            <a:off x="9142829" y="3387699"/>
            <a:ext cx="3608874" cy="1631933"/>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H="1">
            <a:off x="9142831" y="4803909"/>
            <a:ext cx="4536557" cy="17305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userDrawn="1"/>
        </p:nvCxnSpPr>
        <p:spPr>
          <a:xfrm flipH="1" flipV="1">
            <a:off x="9142829" y="5019632"/>
            <a:ext cx="3990621" cy="14508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userDrawn="1"/>
        </p:nvSpPr>
        <p:spPr>
          <a:xfrm>
            <a:off x="12065214" y="2724820"/>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2229702" y="288930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2" hasCustomPrompt="1"/>
          </p:nvPr>
        </p:nvSpPr>
        <p:spPr>
          <a:xfrm>
            <a:off x="12446963" y="310656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5" name="円/楕円 24"/>
          <p:cNvSpPr/>
          <p:nvPr userDrawn="1"/>
        </p:nvSpPr>
        <p:spPr>
          <a:xfrm>
            <a:off x="12992900" y="4097796"/>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userDrawn="1"/>
        </p:nvSpPr>
        <p:spPr>
          <a:xfrm>
            <a:off x="13157388" y="4262284"/>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7"/>
          <p:cNvSpPr>
            <a:spLocks noGrp="1"/>
          </p:cNvSpPr>
          <p:nvPr>
            <p:ph type="pic" sz="quarter" idx="14" hasCustomPrompt="1"/>
          </p:nvPr>
        </p:nvSpPr>
        <p:spPr>
          <a:xfrm>
            <a:off x="13374649" y="4479545"/>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8" name="円/楕円 27"/>
          <p:cNvSpPr/>
          <p:nvPr userDrawn="1"/>
        </p:nvSpPr>
        <p:spPr>
          <a:xfrm>
            <a:off x="12446962" y="5783999"/>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userDrawn="1"/>
        </p:nvSpPr>
        <p:spPr>
          <a:xfrm>
            <a:off x="12611450" y="594848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15" hasCustomPrompt="1"/>
          </p:nvPr>
        </p:nvSpPr>
        <p:spPr>
          <a:xfrm>
            <a:off x="12828711" y="616574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3" name="円/楕円 32"/>
          <p:cNvSpPr/>
          <p:nvPr userDrawn="1"/>
        </p:nvSpPr>
        <p:spPr>
          <a:xfrm>
            <a:off x="6618669" y="2495471"/>
            <a:ext cx="5048322" cy="5048322"/>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noChangeAspect="1"/>
          </p:cNvSpPr>
          <p:nvPr userDrawn="1"/>
        </p:nvSpPr>
        <p:spPr>
          <a:xfrm>
            <a:off x="6802830" y="2679632"/>
            <a:ext cx="4680000" cy="468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16" hasCustomPrompt="1"/>
          </p:nvPr>
        </p:nvSpPr>
        <p:spPr>
          <a:xfrm>
            <a:off x="8582877" y="3444605"/>
            <a:ext cx="1137895" cy="1137895"/>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7" name="円/楕円 36"/>
          <p:cNvSpPr/>
          <p:nvPr userDrawn="1"/>
        </p:nvSpPr>
        <p:spPr>
          <a:xfrm>
            <a:off x="3372844" y="2035942"/>
            <a:ext cx="3081399" cy="3081399"/>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3542397" y="2205495"/>
            <a:ext cx="2742293" cy="274229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図プレースホルダー 7"/>
          <p:cNvSpPr>
            <a:spLocks noGrp="1"/>
          </p:cNvSpPr>
          <p:nvPr>
            <p:ph type="pic" sz="quarter" idx="17" hasCustomPrompt="1"/>
          </p:nvPr>
        </p:nvSpPr>
        <p:spPr>
          <a:xfrm>
            <a:off x="4511800" y="2762920"/>
            <a:ext cx="793356" cy="793356"/>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48" name="円/楕円 47"/>
          <p:cNvSpPr/>
          <p:nvPr userDrawn="1"/>
        </p:nvSpPr>
        <p:spPr>
          <a:xfrm>
            <a:off x="876382" y="4073313"/>
            <a:ext cx="2345119" cy="2345119"/>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1053999" y="4250930"/>
            <a:ext cx="1989885" cy="198988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7"/>
          <p:cNvSpPr>
            <a:spLocks noGrp="1"/>
          </p:cNvSpPr>
          <p:nvPr>
            <p:ph type="pic" sz="quarter" idx="18" hasCustomPrompt="1"/>
          </p:nvPr>
        </p:nvSpPr>
        <p:spPr>
          <a:xfrm>
            <a:off x="1744201" y="46363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51" name="円/楕円 50"/>
          <p:cNvSpPr/>
          <p:nvPr userDrawn="1"/>
        </p:nvSpPr>
        <p:spPr>
          <a:xfrm>
            <a:off x="3637625" y="5306284"/>
            <a:ext cx="2725260" cy="272526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a:spLocks noChangeAspect="1"/>
          </p:cNvSpPr>
          <p:nvPr userDrawn="1"/>
        </p:nvSpPr>
        <p:spPr>
          <a:xfrm>
            <a:off x="3812255" y="5480914"/>
            <a:ext cx="2376000" cy="237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図プレースホルダー 7"/>
          <p:cNvSpPr>
            <a:spLocks noGrp="1"/>
          </p:cNvSpPr>
          <p:nvPr>
            <p:ph type="pic" sz="quarter" idx="19" hasCustomPrompt="1"/>
          </p:nvPr>
        </p:nvSpPr>
        <p:spPr>
          <a:xfrm>
            <a:off x="4611107" y="5996725"/>
            <a:ext cx="762750" cy="762750"/>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71" name="テキスト プレースホルダー 5"/>
          <p:cNvSpPr>
            <a:spLocks noGrp="1"/>
          </p:cNvSpPr>
          <p:nvPr>
            <p:ph type="body" sz="quarter" idx="20" hasCustomPrompt="1"/>
          </p:nvPr>
        </p:nvSpPr>
        <p:spPr>
          <a:xfrm>
            <a:off x="13444561" y="3076520"/>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13815147" y="6171266"/>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14359121" y="4465712"/>
            <a:ext cx="3317742"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7113747" y="4724475"/>
            <a:ext cx="4066596"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3900052" y="6740861"/>
            <a:ext cx="2191265"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1138408" y="5195072"/>
            <a:ext cx="1773604" cy="663575"/>
          </a:xfrm>
          <a:prstGeom prst="rect">
            <a:avLst/>
          </a:prstGeom>
        </p:spPr>
        <p:txBody>
          <a:bodyPr anchor="ctr">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3614673" y="3532862"/>
            <a:ext cx="2636370"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7168185" y="5296937"/>
            <a:ext cx="3913681" cy="1323542"/>
          </a:xfrm>
        </p:spPr>
        <p:txBody>
          <a:bodyPr anchor="t">
            <a:normAutofit/>
          </a:bodyPr>
          <a:lstStyle>
            <a:lvl1pPr algn="ctr">
              <a:lnSpc>
                <a:spcPct val="130000"/>
              </a:lnSpc>
              <a:defRPr sz="20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1137443" y="8031543"/>
            <a:ext cx="16016288" cy="1126969"/>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178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7403930" y="3547081"/>
            <a:ext cx="3432516" cy="3685003"/>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userDrawn="1"/>
        </p:nvSpPr>
        <p:spPr>
          <a:xfrm>
            <a:off x="8379461" y="7311459"/>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userDrawn="1"/>
        </p:nvSpPr>
        <p:spPr>
          <a:xfrm>
            <a:off x="8379461" y="7632134"/>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40832" y="7809934"/>
            <a:ext cx="758714" cy="322215"/>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userDrawn="1"/>
        </p:nvSpPr>
        <p:spPr>
          <a:xfrm>
            <a:off x="11027411"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userDrawn="1"/>
        </p:nvSpPr>
        <p:spPr>
          <a:xfrm>
            <a:off x="6483986"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userDrawn="1"/>
        </p:nvSpPr>
        <p:spPr>
          <a:xfrm rot="5400000">
            <a:off x="8749824" y="287574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userDrawn="1"/>
        </p:nvSpPr>
        <p:spPr>
          <a:xfrm rot="2700000">
            <a:off x="7071838"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userDrawn="1"/>
        </p:nvSpPr>
        <p:spPr>
          <a:xfrm rot="8100000">
            <a:off x="10447034"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userDrawn="1"/>
        </p:nvSpPr>
        <p:spPr>
          <a:xfrm rot="2700000">
            <a:off x="10466082"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userDrawn="1"/>
        </p:nvSpPr>
        <p:spPr>
          <a:xfrm rot="8100000">
            <a:off x="7033566"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12149455" y="3028737"/>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12149455" y="3547080"/>
            <a:ext cx="5227161" cy="209882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914559" y="6167883"/>
            <a:ext cx="519943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914559" y="6686226"/>
            <a:ext cx="5199434" cy="185527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12149455" y="6171993"/>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12149455" y="6690336"/>
            <a:ext cx="5227161" cy="195276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914559" y="3046927"/>
            <a:ext cx="519943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914559" y="3565271"/>
            <a:ext cx="5199434" cy="2080634"/>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userDrawn="1"/>
        </p:nvCxnSpPr>
        <p:spPr>
          <a:xfrm rot="10800000">
            <a:off x="6113993" y="6491730"/>
            <a:ext cx="2265468" cy="1261054"/>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userDrawn="1"/>
        </p:nvCxnSpPr>
        <p:spPr>
          <a:xfrm rot="10800000">
            <a:off x="6113994" y="3370774"/>
            <a:ext cx="1066325" cy="30565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userDrawn="1"/>
        </p:nvCxnSpPr>
        <p:spPr>
          <a:xfrm flipV="1">
            <a:off x="10617200" y="3352584"/>
            <a:ext cx="1532255" cy="1048722"/>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userDrawn="1"/>
        </p:nvCxnSpPr>
        <p:spPr>
          <a:xfrm flipV="1">
            <a:off x="9860916" y="6495840"/>
            <a:ext cx="2288539" cy="93626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7583633" y="4910969"/>
            <a:ext cx="3098509"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09540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userDrawn="1"/>
        </p:nvSpPr>
        <p:spPr>
          <a:xfrm>
            <a:off x="1005999" y="5187583"/>
            <a:ext cx="4325656" cy="1142585"/>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1188075" y="5361048"/>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1428031" y="5427088"/>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userDrawn="1"/>
        </p:nvSpPr>
        <p:spPr>
          <a:xfrm>
            <a:off x="6982760" y="3580459"/>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userDrawn="1"/>
        </p:nvSpPr>
        <p:spPr>
          <a:xfrm>
            <a:off x="7164836" y="3753924"/>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7404792" y="3819964"/>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userDrawn="1"/>
        </p:nvSpPr>
        <p:spPr>
          <a:xfrm>
            <a:off x="6982760" y="6809482"/>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userDrawn="1"/>
        </p:nvSpPr>
        <p:spPr>
          <a:xfrm>
            <a:off x="7164836" y="6982947"/>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7404792" y="7048987"/>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userDrawn="1"/>
        </p:nvSpPr>
        <p:spPr>
          <a:xfrm>
            <a:off x="12661972" y="276606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12835396" y="2836408"/>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userDrawn="1"/>
        </p:nvSpPr>
        <p:spPr>
          <a:xfrm>
            <a:off x="12661972" y="3739488"/>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12835396" y="3809829"/>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userDrawn="1"/>
        </p:nvSpPr>
        <p:spPr>
          <a:xfrm>
            <a:off x="12661972" y="469777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12835396" y="4768118"/>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12661972" y="599868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12835396" y="6069026"/>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userDrawn="1"/>
        </p:nvSpPr>
        <p:spPr>
          <a:xfrm>
            <a:off x="12661972" y="6972106"/>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12835396" y="7042447"/>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userDrawn="1"/>
        </p:nvSpPr>
        <p:spPr>
          <a:xfrm>
            <a:off x="12661972" y="793039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12835396" y="8000736"/>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userDrawn="1"/>
        </p:nvCxnSpPr>
        <p:spPr>
          <a:xfrm flipV="1">
            <a:off x="5331655" y="4151752"/>
            <a:ext cx="1651105" cy="16071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userDrawn="1"/>
        </p:nvCxnSpPr>
        <p:spPr>
          <a:xfrm>
            <a:off x="5331655" y="5758876"/>
            <a:ext cx="1651105" cy="162189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userDrawn="1"/>
        </p:nvCxnSpPr>
        <p:spPr>
          <a:xfrm flipH="1">
            <a:off x="11308416" y="4144887"/>
            <a:ext cx="1353556" cy="6865"/>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userDrawn="1"/>
        </p:nvCxnSpPr>
        <p:spPr>
          <a:xfrm flipH="1">
            <a:off x="11308416" y="7377505"/>
            <a:ext cx="1353556" cy="327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userDrawn="1"/>
        </p:nvCxnSpPr>
        <p:spPr>
          <a:xfrm rot="10800000" flipV="1">
            <a:off x="11308416" y="3171466"/>
            <a:ext cx="1353556" cy="98028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userDrawn="1"/>
        </p:nvCxnSpPr>
        <p:spPr>
          <a:xfrm rot="10800000">
            <a:off x="11308416" y="4151752"/>
            <a:ext cx="1353556" cy="9514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userDrawn="1"/>
        </p:nvCxnSpPr>
        <p:spPr>
          <a:xfrm rot="10800000" flipV="1">
            <a:off x="11308416" y="6404083"/>
            <a:ext cx="1353556" cy="97669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userDrawn="1"/>
        </p:nvCxnSpPr>
        <p:spPr>
          <a:xfrm rot="10800000">
            <a:off x="11308416" y="7380776"/>
            <a:ext cx="1353556" cy="95501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58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18291175" cy="10287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0" y="3842141"/>
            <a:ext cx="18291175" cy="2602718"/>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p:cNvCxnSpPr/>
          <p:nvPr userDrawn="1"/>
        </p:nvCxnSpPr>
        <p:spPr>
          <a:xfrm flipH="1">
            <a:off x="0" y="4009586"/>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6289443"/>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7620001"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rot="10800000">
            <a:off x="6745288"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userDrawn="1"/>
        </p:nvSpPr>
        <p:spPr>
          <a:xfrm rot="10800000">
            <a:off x="323850" y="0"/>
            <a:ext cx="7368386" cy="10287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10560839" y="0"/>
            <a:ext cx="7368386" cy="10287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山形 4"/>
          <p:cNvSpPr/>
          <p:nvPr userDrawn="1"/>
        </p:nvSpPr>
        <p:spPr>
          <a:xfrm>
            <a:off x="6063446"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山形 5"/>
          <p:cNvSpPr/>
          <p:nvPr userDrawn="1"/>
        </p:nvSpPr>
        <p:spPr>
          <a:xfrm rot="10800000">
            <a:off x="4864088"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4800410" y="798323"/>
            <a:ext cx="8690355" cy="8690355"/>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5335587" y="5150549"/>
            <a:ext cx="7620000" cy="1219198"/>
          </a:xfrm>
          <a:prstGeom prst="rect">
            <a:avLst/>
          </a:prstGeom>
        </p:spPr>
        <p:txBody>
          <a:bodyPr anchor="t">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userDrawn="1"/>
        </p:nvSpPr>
        <p:spPr>
          <a:xfrm>
            <a:off x="2607071" y="47385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3099183" y="4628347"/>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33" name="山形 32"/>
          <p:cNvSpPr/>
          <p:nvPr userDrawn="1"/>
        </p:nvSpPr>
        <p:spPr>
          <a:xfrm>
            <a:off x="2607071" y="58023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3099183" y="5692166"/>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cxnSp>
        <p:nvCxnSpPr>
          <p:cNvPr id="36" name="直線コネクタ 52"/>
          <p:cNvCxnSpPr/>
          <p:nvPr userDrawn="1"/>
        </p:nvCxnSpPr>
        <p:spPr>
          <a:xfrm flipH="1">
            <a:off x="2550800" y="4093694"/>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3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userDrawn="1"/>
        </p:nvCxnSpPr>
        <p:spPr>
          <a:xfrm flipH="1">
            <a:off x="2550800" y="3702127"/>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userDrawn="1"/>
        </p:nvSpPr>
        <p:spPr>
          <a:xfrm>
            <a:off x="2607071" y="43119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420174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5" name="山形 14"/>
          <p:cNvSpPr/>
          <p:nvPr userDrawn="1"/>
        </p:nvSpPr>
        <p:spPr>
          <a:xfrm>
            <a:off x="2607071" y="53757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5265566"/>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7" name="山形 16"/>
          <p:cNvSpPr/>
          <p:nvPr userDrawn="1"/>
        </p:nvSpPr>
        <p:spPr>
          <a:xfrm>
            <a:off x="2607071" y="644781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633761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70442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userDrawn="1"/>
        </p:nvSpPr>
        <p:spPr>
          <a:xfrm>
            <a:off x="2607071" y="313534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302514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5" name="山形 14"/>
          <p:cNvSpPr/>
          <p:nvPr userDrawn="1"/>
        </p:nvSpPr>
        <p:spPr>
          <a:xfrm>
            <a:off x="2607071" y="424505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413485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7" name="山形 16"/>
          <p:cNvSpPr/>
          <p:nvPr userDrawn="1"/>
        </p:nvSpPr>
        <p:spPr>
          <a:xfrm>
            <a:off x="2607071" y="535476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524456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9" name="山形 18"/>
          <p:cNvSpPr/>
          <p:nvPr userDrawn="1"/>
        </p:nvSpPr>
        <p:spPr>
          <a:xfrm>
            <a:off x="2627211" y="646447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3119323" y="635427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21" name="山形 20"/>
          <p:cNvSpPr/>
          <p:nvPr userDrawn="1"/>
        </p:nvSpPr>
        <p:spPr>
          <a:xfrm>
            <a:off x="2627211" y="7574183"/>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3119323" y="7463981"/>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28540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3.jp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2.xml"/><Relationship Id="rId7"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9"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image" Target="../media/image3.jpg"/><Relationship Id="rId4" Type="http://schemas.openxmlformats.org/officeDocument/2006/relationships/slideLayout" Target="../slideLayouts/slideLayout49.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theme" Target="../theme/theme6.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image" Target="../media/image3.jp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image" Target="../media/image2.png"/><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8">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656" r:id="rId3"/>
    <p:sldLayoutId id="2147483667" r:id="rId4"/>
    <p:sldLayoutId id="2147483774" r:id="rId5"/>
    <p:sldLayoutId id="2147483668" r:id="rId6"/>
    <p:sldLayoutId id="2147483669" r:id="rId7"/>
    <p:sldLayoutId id="2147483670" r:id="rId8"/>
    <p:sldLayoutId id="2147483672" r:id="rId9"/>
    <p:sldLayoutId id="2147483677" r:id="rId10"/>
    <p:sldLayoutId id="2147483691" r:id="rId11"/>
    <p:sldLayoutId id="2147483700" r:id="rId12"/>
    <p:sldLayoutId id="2147483692" r:id="rId13"/>
    <p:sldLayoutId id="2147483699" r:id="rId14"/>
    <p:sldLayoutId id="2147483694" r:id="rId15"/>
    <p:sldLayoutId id="2147483695" r:id="rId16"/>
    <p:sldLayoutId id="2147483702" r:id="rId17"/>
    <p:sldLayoutId id="2147483698" r:id="rId18"/>
    <p:sldLayoutId id="2147483710" r:id="rId19"/>
    <p:sldLayoutId id="2147483712" r:id="rId20"/>
    <p:sldLayoutId id="2147483714" r:id="rId21"/>
    <p:sldLayoutId id="2147483723" r:id="rId22"/>
    <p:sldLayoutId id="2147483715" r:id="rId23"/>
    <p:sldLayoutId id="2147483724" r:id="rId24"/>
    <p:sldLayoutId id="2147483746" r:id="rId25"/>
    <p:sldLayoutId id="2147483773" r:id="rId26"/>
    <p:sldLayoutId id="2147483716" r:id="rId27"/>
    <p:sldLayoutId id="2147483728" r:id="rId28"/>
    <p:sldLayoutId id="2147483729" r:id="rId29"/>
    <p:sldLayoutId id="2147483741" r:id="rId30"/>
    <p:sldLayoutId id="2147483730" r:id="rId31"/>
    <p:sldLayoutId id="2147483731" r:id="rId32"/>
    <p:sldLayoutId id="2147483733" r:id="rId33"/>
    <p:sldLayoutId id="2147483769" r:id="rId34"/>
    <p:sldLayoutId id="2147483772" r:id="rId35"/>
    <p:sldLayoutId id="2147483778" r:id="rId36"/>
  </p:sldLayoutIdLst>
  <p:hf hdr="0" dt="0"/>
  <p:txStyles>
    <p:titleStyle>
      <a:lvl1pPr algn="ctr" defTabSz="1633027" rtl="0" eaLnBrk="1" latinLnBrk="0" hangingPunct="1">
        <a:spcBef>
          <a:spcPct val="0"/>
        </a:spcBef>
        <a:buNone/>
        <a:defRPr kumimoji="1" sz="8800" kern="1200">
          <a:blipFill dpi="0" rotWithShape="1">
            <a:blip r:embed="rId3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0504" y="253186"/>
            <a:ext cx="16139325" cy="1368152"/>
          </a:xfrm>
          <a:prstGeom prst="rect">
            <a:avLst/>
          </a:prstGeom>
        </p:spPr>
        <p:txBody>
          <a:bodyPr vert="horz" lIns="14400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7" name="正方形/長方形 6"/>
          <p:cNvSpPr/>
          <p:nvPr/>
        </p:nvSpPr>
        <p:spPr>
          <a:xfrm>
            <a:off x="629727" y="1520186"/>
            <a:ext cx="3708412" cy="84853"/>
          </a:xfrm>
          <a:prstGeom prst="rect">
            <a:avLst/>
          </a:prstGeom>
          <a:blipFill dpi="0" rotWithShape="1">
            <a:blip r:embed="rId6"/>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679" r:id="rId1"/>
    <p:sldLayoutId id="2147483717" r:id="rId2"/>
    <p:sldLayoutId id="214748376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3027" rtl="0" eaLnBrk="1" latinLnBrk="0" hangingPunct="1">
        <a:spcBef>
          <a:spcPct val="0"/>
        </a:spcBef>
        <a:buNone/>
        <a:defRPr kumimoji="1" sz="8800" kern="1200">
          <a:blipFill dpi="0" rotWithShape="1">
            <a:blip r:embed="rId6"/>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9257" y="253186"/>
            <a:ext cx="8984343" cy="1368152"/>
          </a:xfrm>
          <a:prstGeom prst="rect">
            <a:avLst/>
          </a:prstGeom>
        </p:spPr>
        <p:txBody>
          <a:bodyPr vert="horz" lIns="14400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7" name="正方形/長方形 6"/>
          <p:cNvSpPr/>
          <p:nvPr/>
        </p:nvSpPr>
        <p:spPr>
          <a:xfrm>
            <a:off x="8554528" y="1520186"/>
            <a:ext cx="3708412" cy="84853"/>
          </a:xfrm>
          <a:prstGeom prst="rect">
            <a:avLst/>
          </a:prstGeom>
          <a:blipFill dpi="0" rotWithShape="1">
            <a:blip r:embed="rId9"/>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3686" r:id="rId1"/>
    <p:sldLayoutId id="2147483707" r:id="rId2"/>
    <p:sldLayoutId id="2147483708" r:id="rId3"/>
    <p:sldLayoutId id="2147483751" r:id="rId4"/>
    <p:sldLayoutId id="2147483761" r:id="rId5"/>
    <p:sldLayoutId id="2147483776"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3027" rtl="0" eaLnBrk="1" latinLnBrk="0" hangingPunct="1">
        <a:spcBef>
          <a:spcPct val="0"/>
        </a:spcBef>
        <a:buNone/>
        <a:defRPr kumimoji="1" sz="8800" kern="1200">
          <a:blipFill dpi="0" rotWithShape="1">
            <a:blip r:embed="rId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10"/>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9" name="直線コネクタ 8"/>
          <p:cNvCxnSpPr/>
          <p:nvPr/>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3678" r:id="rId1"/>
    <p:sldLayoutId id="2147483701" r:id="rId2"/>
    <p:sldLayoutId id="2147483703" r:id="rId3"/>
    <p:sldLayoutId id="2147483704" r:id="rId4"/>
    <p:sldLayoutId id="2147483705" r:id="rId5"/>
    <p:sldLayoutId id="2147483736" r:id="rId6"/>
    <p:sldLayoutId id="2147483752"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1633027" rtl="0" eaLnBrk="1" latinLnBrk="0" hangingPunct="1">
        <a:spcBef>
          <a:spcPct val="0"/>
        </a:spcBef>
        <a:buNone/>
        <a:defRPr kumimoji="1" sz="8800" kern="1200">
          <a:blipFill dpi="0" rotWithShape="1">
            <a:blip r:embed="rId1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7" name="正方形/長方形 6"/>
          <p:cNvSpPr/>
          <p:nvPr/>
        </p:nvSpPr>
        <p:spPr>
          <a:xfrm>
            <a:off x="7291381" y="1520186"/>
            <a:ext cx="3708412" cy="84853"/>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3766" r:id="rId1"/>
    <p:sldLayoutId id="2147483722"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1633027" rtl="0" eaLnBrk="1" latinLnBrk="0" hangingPunct="1">
        <a:spcBef>
          <a:spcPct val="0"/>
        </a:spcBef>
        <a:buNone/>
        <a:defRPr kumimoji="1" sz="88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40">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41"/>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sp>
        <p:nvSpPr>
          <p:cNvPr id="7" name="正方形/長方形 6"/>
          <p:cNvSpPr/>
          <p:nvPr/>
        </p:nvSpPr>
        <p:spPr>
          <a:xfrm>
            <a:off x="7291381" y="1520186"/>
            <a:ext cx="3708412" cy="84853"/>
          </a:xfrm>
          <a:prstGeom prst="rect">
            <a:avLst/>
          </a:prstGeom>
          <a:blipFill dpi="0" rotWithShape="1">
            <a:blip r:embed="rId41"/>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p:nvCxnSpPr>
        <p:spPr>
          <a:xfrm>
            <a:off x="72579" y="9498410"/>
            <a:ext cx="1821859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41"/>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81163068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Vertical)">
                                      <p:cBhvr>
                                        <p:cTn id="32" dur="500"/>
                                        <p:tgtEl>
                                          <p:spTgt spid="8"/>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2" grpId="2"/>
      <p:bldP spid="5" grpId="0"/>
      <p:bldP spid="7" grpId="0" animBg="1"/>
      <p:bldP spid="7" grpId="1" animBg="1"/>
      <p:bldP spid="6" grpId="0"/>
    </p:bldLst>
  </p:timing>
  <p:hf hdr="0" dt="0"/>
  <p:txStyles>
    <p:titleStyle>
      <a:lvl1pPr algn="ctr" defTabSz="1633027" rtl="0" eaLnBrk="1" latinLnBrk="0" hangingPunct="1">
        <a:spcBef>
          <a:spcPct val="0"/>
        </a:spcBef>
        <a:buNone/>
        <a:defRPr kumimoji="1" sz="8800" kern="1200">
          <a:blipFill dpi="0" rotWithShape="1">
            <a:blip r:embed="rId41"/>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jp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25.xml"/><Relationship Id="rId5" Type="http://schemas.openxmlformats.org/officeDocument/2006/relationships/image" Target="../media/image28.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ki/Franz_Kafka" TargetMode="Externa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Franz_Kafka" TargetMode="External"/><Relationship Id="rId3" Type="http://schemas.openxmlformats.org/officeDocument/2006/relationships/hyperlink" Target="https://www.oreilly.com/catalog/errata.csp?isbn=9781491936160" TargetMode="External"/><Relationship Id="rId7" Type="http://schemas.openxmlformats.org/officeDocument/2006/relationships/hyperlink" Target="https://en.wikipedia.org/wiki/Apache_Kafka" TargetMode="External"/><Relationship Id="rId2" Type="http://schemas.openxmlformats.org/officeDocument/2006/relationships/image" Target="../media/image3.jpg"/><Relationship Id="rId1" Type="http://schemas.openxmlformats.org/officeDocument/2006/relationships/slideLayout" Target="../slideLayouts/slideLayout10.xml"/><Relationship Id="rId6" Type="http://schemas.openxmlformats.org/officeDocument/2006/relationships/hyperlink" Target="https://netflixtechblog.com/kafka-inside-keystone-pipeline-dd5aeabaf6bb" TargetMode="External"/><Relationship Id="rId11" Type="http://schemas.openxmlformats.org/officeDocument/2006/relationships/image" Target="../media/image28.png"/><Relationship Id="rId5" Type="http://schemas.openxmlformats.org/officeDocument/2006/relationships/hyperlink" Target="https://netflixtechblog.com/evolution-of-the-netflix-data-pipeline-da246ca36905" TargetMode="External"/><Relationship Id="rId10" Type="http://schemas.openxmlformats.org/officeDocument/2006/relationships/hyperlink" Target="https://data-flair.training/blogs/kafka-vs-rabbitmq/" TargetMode="External"/><Relationship Id="rId4" Type="http://schemas.openxmlformats.org/officeDocument/2006/relationships/hyperlink" Target="https://kafka.apache.org/intro" TargetMode="External"/><Relationship Id="rId9" Type="http://schemas.openxmlformats.org/officeDocument/2006/relationships/hyperlink" Target="https://www.instaclustr.com/a-visual-understanding-to-ensuring-your-kafka-data-is-literally-in-ord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テキスト プレースホルダー 25"/>
          <p:cNvSpPr>
            <a:spLocks noGrp="1"/>
          </p:cNvSpPr>
          <p:nvPr>
            <p:ph type="body" sz="quarter" idx="16"/>
          </p:nvPr>
        </p:nvSpPr>
        <p:spPr/>
        <p:txBody>
          <a:bodyPr/>
          <a:lstStyle/>
          <a:p>
            <a:r>
              <a:rPr kumimoji="1" lang="en-US" altLang="ja-JP" dirty="0"/>
              <a:t>TABLE OF</a:t>
            </a:r>
          </a:p>
          <a:p>
            <a:r>
              <a:rPr lang="en-US" altLang="ja-JP" dirty="0"/>
              <a:t>CONTENTS</a:t>
            </a:r>
            <a:endParaRPr kumimoji="1" lang="ja-JP" altLang="en-US" dirty="0"/>
          </a:p>
        </p:txBody>
      </p:sp>
      <p:sp>
        <p:nvSpPr>
          <p:cNvPr id="4" name="スライド番号プレースホルダー 3"/>
          <p:cNvSpPr>
            <a:spLocks noGrp="1"/>
          </p:cNvSpPr>
          <p:nvPr>
            <p:ph type="sldNum" sz="quarter" idx="4"/>
          </p:nvPr>
        </p:nvSpPr>
        <p:spPr/>
        <p:txBody>
          <a:bodyPr/>
          <a:lstStyle/>
          <a:p>
            <a:fld id="{FADD65F2-3061-4838-8922-F719F7BAC906}" type="slidenum">
              <a:rPr lang="ja-JP" altLang="en-US" smtClean="0"/>
              <a:pPr/>
              <a:t>1</a:t>
            </a:fld>
            <a:endParaRPr lang="ja-JP" altLang="en-US" dirty="0"/>
          </a:p>
        </p:txBody>
      </p:sp>
      <p:sp>
        <p:nvSpPr>
          <p:cNvPr id="27" name="テキスト プレースホルダー 26"/>
          <p:cNvSpPr>
            <a:spLocks noGrp="1"/>
          </p:cNvSpPr>
          <p:nvPr>
            <p:ph type="body" sz="quarter" idx="21"/>
          </p:nvPr>
        </p:nvSpPr>
        <p:spPr/>
        <p:txBody>
          <a:bodyPr/>
          <a:lstStyle/>
          <a:p>
            <a:r>
              <a:rPr kumimoji="1" lang="en-US" altLang="ja-JP" dirty="0"/>
              <a:t>01</a:t>
            </a:r>
            <a:endParaRPr kumimoji="1" lang="ja-JP" altLang="en-US" dirty="0"/>
          </a:p>
        </p:txBody>
      </p:sp>
      <p:sp>
        <p:nvSpPr>
          <p:cNvPr id="28" name="テキスト プレースホルダー 27"/>
          <p:cNvSpPr>
            <a:spLocks noGrp="1"/>
          </p:cNvSpPr>
          <p:nvPr>
            <p:ph type="body" sz="quarter" idx="22"/>
          </p:nvPr>
        </p:nvSpPr>
        <p:spPr/>
        <p:txBody>
          <a:bodyPr/>
          <a:lstStyle/>
          <a:p>
            <a:r>
              <a:rPr kumimoji="1" lang="en-US" altLang="ja-JP" dirty="0"/>
              <a:t>02</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a:t>03</a:t>
            </a:r>
            <a:endParaRPr kumimoji="1" lang="ja-JP" altLang="en-US" dirty="0"/>
          </a:p>
        </p:txBody>
      </p:sp>
      <p:sp>
        <p:nvSpPr>
          <p:cNvPr id="30" name="テキスト プレースホルダー 29"/>
          <p:cNvSpPr>
            <a:spLocks noGrp="1"/>
          </p:cNvSpPr>
          <p:nvPr>
            <p:ph type="body" sz="quarter" idx="24"/>
          </p:nvPr>
        </p:nvSpPr>
        <p:spPr/>
        <p:txBody>
          <a:bodyPr/>
          <a:lstStyle/>
          <a:p>
            <a:r>
              <a:rPr kumimoji="1" lang="en-US" altLang="ja-JP" dirty="0"/>
              <a:t>04</a:t>
            </a:r>
            <a:endParaRPr kumimoji="1" lang="ja-JP" altLang="en-US" dirty="0"/>
          </a:p>
        </p:txBody>
      </p:sp>
      <p:sp>
        <p:nvSpPr>
          <p:cNvPr id="31" name="テキスト プレースホルダー 30"/>
          <p:cNvSpPr>
            <a:spLocks noGrp="1"/>
          </p:cNvSpPr>
          <p:nvPr>
            <p:ph type="body" sz="quarter" idx="25"/>
          </p:nvPr>
        </p:nvSpPr>
        <p:spPr/>
        <p:txBody>
          <a:bodyPr/>
          <a:lstStyle/>
          <a:p>
            <a:r>
              <a:rPr kumimoji="1" lang="en-US" altLang="ja-JP" dirty="0"/>
              <a:t>05</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06</a:t>
            </a:r>
            <a:endParaRPr kumimoji="1" lang="ja-JP" altLang="en-US" dirty="0"/>
          </a:p>
        </p:txBody>
      </p:sp>
      <p:sp>
        <p:nvSpPr>
          <p:cNvPr id="25" name="テキスト プレースホルダー 24"/>
          <p:cNvSpPr>
            <a:spLocks noGrp="1"/>
          </p:cNvSpPr>
          <p:nvPr>
            <p:ph type="body" sz="quarter" idx="13"/>
          </p:nvPr>
        </p:nvSpPr>
        <p:spPr/>
        <p:txBody>
          <a:bodyPr/>
          <a:lstStyle/>
          <a:p>
            <a:r>
              <a:rPr lang="en-US" altLang="ja-JP" dirty="0"/>
              <a:t>Development Backgrounds</a:t>
            </a:r>
            <a:endParaRPr kumimoji="1" lang="ja-JP" altLang="en-US" dirty="0"/>
          </a:p>
        </p:txBody>
      </p:sp>
      <p:sp>
        <p:nvSpPr>
          <p:cNvPr id="24" name="テキスト プレースホルダー 23"/>
          <p:cNvSpPr>
            <a:spLocks noGrp="1"/>
          </p:cNvSpPr>
          <p:nvPr>
            <p:ph type="body" sz="quarter" idx="12"/>
          </p:nvPr>
        </p:nvSpPr>
        <p:spPr/>
        <p:txBody>
          <a:bodyPr/>
          <a:lstStyle/>
          <a:p>
            <a:r>
              <a:rPr kumimoji="1" lang="en-US" altLang="ja-JP" dirty="0"/>
              <a:t>Our comments after the study</a:t>
            </a:r>
            <a:endParaRPr kumimoji="1" lang="ja-JP" altLang="en-US" dirty="0"/>
          </a:p>
        </p:txBody>
      </p:sp>
      <p:sp>
        <p:nvSpPr>
          <p:cNvPr id="33" name="テキスト プレースホルダー 32"/>
          <p:cNvSpPr>
            <a:spLocks noGrp="1"/>
          </p:cNvSpPr>
          <p:nvPr>
            <p:ph type="body" sz="quarter" idx="27"/>
          </p:nvPr>
        </p:nvSpPr>
        <p:spPr/>
        <p:txBody>
          <a:bodyPr/>
          <a:lstStyle/>
          <a:p>
            <a:r>
              <a:rPr kumimoji="1" lang="en-US" altLang="ja-JP" dirty="0"/>
              <a:t>Study Comments</a:t>
            </a:r>
            <a:endParaRPr kumimoji="1" lang="ja-JP" altLang="en-US" dirty="0"/>
          </a:p>
        </p:txBody>
      </p:sp>
      <p:sp>
        <p:nvSpPr>
          <p:cNvPr id="34" name="テキスト プレースホルダー 33"/>
          <p:cNvSpPr>
            <a:spLocks noGrp="1"/>
          </p:cNvSpPr>
          <p:nvPr>
            <p:ph type="body" sz="quarter" idx="28"/>
          </p:nvPr>
        </p:nvSpPr>
        <p:spPr/>
        <p:txBody>
          <a:bodyPr/>
          <a:lstStyle/>
          <a:p>
            <a:r>
              <a:rPr lang="en-US" altLang="ja-JP" dirty="0"/>
              <a:t>Netflix</a:t>
            </a:r>
            <a:r>
              <a:rPr kumimoji="1" lang="en-US" altLang="ja-JP" dirty="0"/>
              <a:t> new ideas &amp; Implementations</a:t>
            </a:r>
            <a:endParaRPr kumimoji="1" lang="ja-JP" altLang="en-US" dirty="0"/>
          </a:p>
        </p:txBody>
      </p:sp>
      <p:sp>
        <p:nvSpPr>
          <p:cNvPr id="35" name="テキスト プレースホルダー 34"/>
          <p:cNvSpPr>
            <a:spLocks noGrp="1"/>
          </p:cNvSpPr>
          <p:nvPr>
            <p:ph type="body" sz="quarter" idx="29"/>
          </p:nvPr>
        </p:nvSpPr>
        <p:spPr/>
        <p:txBody>
          <a:bodyPr/>
          <a:lstStyle/>
          <a:p>
            <a:r>
              <a:rPr lang="en-US" altLang="ja-JP" dirty="0"/>
              <a:t>Key Features &amp; Benefits</a:t>
            </a:r>
            <a:endParaRPr kumimoji="1" lang="ja-JP" altLang="en-US" dirty="0"/>
          </a:p>
        </p:txBody>
      </p:sp>
      <p:sp>
        <p:nvSpPr>
          <p:cNvPr id="36" name="テキスト プレースホルダー 35"/>
          <p:cNvSpPr>
            <a:spLocks noGrp="1"/>
          </p:cNvSpPr>
          <p:nvPr>
            <p:ph type="body" sz="quarter" idx="30"/>
          </p:nvPr>
        </p:nvSpPr>
        <p:spPr/>
        <p:txBody>
          <a:bodyPr/>
          <a:lstStyle/>
          <a:p>
            <a:r>
              <a:rPr kumimoji="1" lang="en-US" altLang="ja-JP" dirty="0"/>
              <a:t>Before starting our presentation</a:t>
            </a:r>
            <a:endParaRPr kumimoji="1" lang="ja-JP" altLang="en-US" dirty="0"/>
          </a:p>
        </p:txBody>
      </p:sp>
      <p:sp>
        <p:nvSpPr>
          <p:cNvPr id="37" name="テキスト プレースホルダー 36"/>
          <p:cNvSpPr>
            <a:spLocks noGrp="1"/>
          </p:cNvSpPr>
          <p:nvPr>
            <p:ph type="body" sz="quarter" idx="31"/>
          </p:nvPr>
        </p:nvSpPr>
        <p:spPr/>
        <p:txBody>
          <a:bodyPr/>
          <a:lstStyle/>
          <a:p>
            <a:r>
              <a:rPr kumimoji="1" lang="en-US" altLang="ja-JP" dirty="0"/>
              <a:t>Application Case Study</a:t>
            </a:r>
            <a:endParaRPr kumimoji="1" lang="ja-JP" altLang="en-US" dirty="0"/>
          </a:p>
        </p:txBody>
      </p:sp>
      <p:sp>
        <p:nvSpPr>
          <p:cNvPr id="38" name="テキスト プレースホルダー 37"/>
          <p:cNvSpPr>
            <a:spLocks noGrp="1"/>
          </p:cNvSpPr>
          <p:nvPr>
            <p:ph type="body" sz="quarter" idx="32"/>
          </p:nvPr>
        </p:nvSpPr>
        <p:spPr/>
        <p:txBody>
          <a:bodyPr/>
          <a:lstStyle/>
          <a:p>
            <a:r>
              <a:rPr kumimoji="1" lang="en-US" altLang="ja-JP" dirty="0"/>
              <a:t>What it will do</a:t>
            </a:r>
            <a:endParaRPr kumimoji="1" lang="ja-JP" altLang="en-US" dirty="0"/>
          </a:p>
        </p:txBody>
      </p:sp>
      <p:sp>
        <p:nvSpPr>
          <p:cNvPr id="39" name="テキスト プレースホルダー 38"/>
          <p:cNvSpPr>
            <a:spLocks noGrp="1"/>
          </p:cNvSpPr>
          <p:nvPr>
            <p:ph type="body" sz="quarter" idx="33"/>
          </p:nvPr>
        </p:nvSpPr>
        <p:spPr/>
        <p:txBody>
          <a:bodyPr/>
          <a:lstStyle/>
          <a:p>
            <a:r>
              <a:rPr lang="en-US" altLang="ja-JP" dirty="0"/>
              <a:t>How Does It Works</a:t>
            </a:r>
            <a:endParaRPr kumimoji="1" lang="ja-JP" altLang="en-US" dirty="0"/>
          </a:p>
        </p:txBody>
      </p:sp>
      <p:sp>
        <p:nvSpPr>
          <p:cNvPr id="40" name="テキスト プレースホルダー 39"/>
          <p:cNvSpPr>
            <a:spLocks noGrp="1"/>
          </p:cNvSpPr>
          <p:nvPr>
            <p:ph type="body" sz="quarter" idx="34"/>
          </p:nvPr>
        </p:nvSpPr>
        <p:spPr/>
        <p:txBody>
          <a:bodyPr/>
          <a:lstStyle/>
          <a:p>
            <a:r>
              <a:rPr kumimoji="1" lang="en-US" altLang="ja-JP" dirty="0"/>
              <a:t>It’s awesome features</a:t>
            </a:r>
            <a:endParaRPr kumimoji="1" lang="ja-JP" altLang="en-US" dirty="0"/>
          </a:p>
        </p:txBody>
      </p:sp>
      <p:sp>
        <p:nvSpPr>
          <p:cNvPr id="41" name="テキスト プレースホルダー 40"/>
          <p:cNvSpPr>
            <a:spLocks noGrp="1"/>
          </p:cNvSpPr>
          <p:nvPr>
            <p:ph type="body" sz="quarter" idx="35"/>
          </p:nvPr>
        </p:nvSpPr>
        <p:spPr/>
        <p:txBody>
          <a:bodyPr/>
          <a:lstStyle/>
          <a:p>
            <a:r>
              <a:rPr kumimoji="1" lang="en-US" altLang="ja-JP" dirty="0"/>
              <a:t>Reference(s)</a:t>
            </a:r>
            <a:endParaRPr kumimoji="1" lang="ja-JP" altLang="en-US" dirty="0"/>
          </a:p>
        </p:txBody>
      </p:sp>
      <p:sp>
        <p:nvSpPr>
          <p:cNvPr id="42" name="テキスト プレースホルダー 41"/>
          <p:cNvSpPr>
            <a:spLocks noGrp="1"/>
          </p:cNvSpPr>
          <p:nvPr>
            <p:ph type="body" sz="quarter" idx="36"/>
          </p:nvPr>
        </p:nvSpPr>
        <p:spPr/>
        <p:txBody>
          <a:bodyPr/>
          <a:lstStyle/>
          <a:p>
            <a:r>
              <a:rPr kumimoji="1" lang="en-US" altLang="ja-JP" dirty="0"/>
              <a:t>Source references of entire topics</a:t>
            </a:r>
            <a:endParaRPr kumimoji="1" lang="ja-JP" altLang="en-US" dirty="0"/>
          </a:p>
        </p:txBody>
      </p:sp>
      <p:pic>
        <p:nvPicPr>
          <p:cNvPr id="1026" name="Picture 2" descr="Hadoop – Logos Download">
            <a:extLst>
              <a:ext uri="{FF2B5EF4-FFF2-40B4-BE49-F238E27FC236}">
                <a16:creationId xmlns:a16="http://schemas.microsoft.com/office/drawing/2014/main" id="{534531BB-0482-400F-A564-542E1ED4E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1"/>
            <a:ext cx="2171700" cy="21050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テキスト プレースホルダー 5"/>
          <p:cNvSpPr txBox="1">
            <a:spLocks/>
          </p:cNvSpPr>
          <p:nvPr/>
        </p:nvSpPr>
        <p:spPr>
          <a:xfrm>
            <a:off x="676775" y="7644803"/>
            <a:ext cx="7620000" cy="1356607"/>
          </a:xfrm>
          <a:prstGeom prst="rect">
            <a:avLst/>
          </a:prstGeom>
        </p:spPr>
        <p:style>
          <a:lnRef idx="3">
            <a:schemeClr val="lt1"/>
          </a:lnRef>
          <a:fillRef idx="1">
            <a:schemeClr val="accent6"/>
          </a:fillRef>
          <a:effectRef idx="1">
            <a:schemeClr val="accent6"/>
          </a:effectRef>
          <a:fontRef idx="minor">
            <a:schemeClr val="lt1"/>
          </a:fontRef>
        </p:style>
        <p:txBody>
          <a:bodyPr anchor="t">
            <a:noAutofit/>
          </a:bodyPr>
          <a:lstStyle>
            <a:lvl1pPr marL="0" indent="0" algn="ctr" defTabSz="1633027" rtl="0" eaLnBrk="1" latinLnBrk="0" hangingPunct="1">
              <a:lnSpc>
                <a:spcPts val="10000"/>
              </a:lnSpc>
              <a:spcBef>
                <a:spcPts val="0"/>
              </a:spcBef>
              <a:buFontTx/>
              <a:buNone/>
              <a:defRPr kumimoji="1" sz="120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816513" indent="0" algn="l" defTabSz="1633027" rtl="0" eaLnBrk="1" latinLnBrk="0" hangingPunct="1">
              <a:spcBef>
                <a:spcPct val="20000"/>
              </a:spcBef>
              <a:buFontTx/>
              <a:buNone/>
              <a:defRPr kumimoji="1" sz="2800" kern="1200">
                <a:solidFill>
                  <a:schemeClr val="lt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lt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lt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lt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lt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lt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lt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lt1"/>
                </a:solidFill>
                <a:latin typeface="+mn-lt"/>
                <a:ea typeface="+mn-ea"/>
                <a:cs typeface="+mn-cs"/>
              </a:defRPr>
            </a:lvl9pPr>
          </a:lstStyle>
          <a:p>
            <a:r>
              <a:rPr lang="en-US" altLang="ja-JP" sz="6600" b="1" smtClean="0">
                <a:solidFill>
                  <a:schemeClr val="bg2">
                    <a:lumMod val="85000"/>
                  </a:schemeClr>
                </a:solidFill>
                <a:effectLst>
                  <a:outerShdw blurRad="38100" dist="38100" dir="2700000" algn="tl">
                    <a:srgbClr val="000000">
                      <a:alpha val="43137"/>
                    </a:srgbClr>
                  </a:outerShdw>
                </a:effectLst>
                <a:latin typeface="Baskerville Old Face" panose="02020602080505020303" pitchFamily="18" charset="0"/>
              </a:rPr>
              <a:t>Data Ingestion: Kafka</a:t>
            </a:r>
            <a:endParaRPr lang="ja-JP" altLang="en-US" sz="6600" b="1" dirty="0">
              <a:solidFill>
                <a:schemeClr val="bg2">
                  <a:lumMod val="85000"/>
                </a:schemeClr>
              </a:solidFill>
              <a:effectLst>
                <a:outerShdw blurRad="38100" dist="38100" dir="2700000" algn="tl">
                  <a:srgbClr val="000000">
                    <a:alpha val="43137"/>
                  </a:srgbClr>
                </a:outerShdw>
              </a:effectLst>
              <a:latin typeface="Baskerville Old Face" panose="02020602080505020303" pitchFamily="18" charset="0"/>
            </a:endParaRPr>
          </a:p>
        </p:txBody>
      </p:sp>
    </p:spTree>
    <p:extLst>
      <p:ext uri="{BB962C8B-B14F-4D97-AF65-F5344CB8AC3E}">
        <p14:creationId xmlns:p14="http://schemas.microsoft.com/office/powerpoint/2010/main" val="1522275704"/>
      </p:ext>
    </p:extLst>
  </p:cSld>
  <p:clrMapOvr>
    <a:masterClrMapping/>
  </p:clrMapOvr>
  <p:transition spd="slow" advTm="11589">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83430-8F95-4EA9-A2C7-39C37D49E5EF}"/>
              </a:ext>
            </a:extLst>
          </p:cNvPr>
          <p:cNvSpPr>
            <a:spLocks noGrp="1"/>
          </p:cNvSpPr>
          <p:nvPr>
            <p:ph type="body" sz="quarter" idx="15"/>
          </p:nvPr>
        </p:nvSpPr>
        <p:spPr/>
        <p:txBody>
          <a:bodyPr/>
          <a:lstStyle/>
          <a:p>
            <a:r>
              <a:rPr lang="en-US" b="1" dirty="0">
                <a:solidFill>
                  <a:schemeClr val="tx2"/>
                </a:solidFill>
                <a:effectLst>
                  <a:outerShdw blurRad="38100" dist="38100" dir="2700000" algn="tl">
                    <a:srgbClr val="000000">
                      <a:alpha val="43137"/>
                    </a:srgbClr>
                  </a:outerShdw>
                </a:effectLst>
              </a:rPr>
              <a:t>Workflow  </a:t>
            </a:r>
          </a:p>
        </p:txBody>
      </p:sp>
      <p:grpSp>
        <p:nvGrpSpPr>
          <p:cNvPr id="97" name="Group 96">
            <a:extLst>
              <a:ext uri="{FF2B5EF4-FFF2-40B4-BE49-F238E27FC236}">
                <a16:creationId xmlns:a16="http://schemas.microsoft.com/office/drawing/2014/main" id="{E603BD2C-292E-4173-BB4E-862450A7FDD1}"/>
              </a:ext>
            </a:extLst>
          </p:cNvPr>
          <p:cNvGrpSpPr/>
          <p:nvPr/>
        </p:nvGrpSpPr>
        <p:grpSpPr>
          <a:xfrm>
            <a:off x="1322867" y="1148245"/>
            <a:ext cx="15645440" cy="6646200"/>
            <a:chOff x="1127070" y="1475792"/>
            <a:chExt cx="15645440" cy="6646200"/>
          </a:xfrm>
        </p:grpSpPr>
        <p:sp>
          <p:nvSpPr>
            <p:cNvPr id="20" name="Rectangle 19">
              <a:extLst>
                <a:ext uri="{FF2B5EF4-FFF2-40B4-BE49-F238E27FC236}">
                  <a16:creationId xmlns:a16="http://schemas.microsoft.com/office/drawing/2014/main" id="{48D5C650-EB8E-4C03-9BF4-3908F202D9E6}"/>
                </a:ext>
              </a:extLst>
            </p:cNvPr>
            <p:cNvSpPr/>
            <p:nvPr/>
          </p:nvSpPr>
          <p:spPr>
            <a:xfrm>
              <a:off x="1127070" y="4788050"/>
              <a:ext cx="2869168" cy="583227"/>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a:t>
              </a:r>
              <a:r>
                <a:rPr kumimoji="1"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nit</a:t>
              </a:r>
              <a:endParaRPr kumimoji="1" lang="en-US" dirty="0"/>
            </a:p>
          </p:txBody>
        </p:sp>
        <p:cxnSp>
          <p:nvCxnSpPr>
            <p:cNvPr id="61" name="Connector: Elbow 60">
              <a:extLst>
                <a:ext uri="{FF2B5EF4-FFF2-40B4-BE49-F238E27FC236}">
                  <a16:creationId xmlns:a16="http://schemas.microsoft.com/office/drawing/2014/main" id="{35D77A2D-6A52-43E5-B30B-DA15E5C0A73D}"/>
                </a:ext>
              </a:extLst>
            </p:cNvPr>
            <p:cNvCxnSpPr>
              <a:cxnSpLocks/>
              <a:stCxn id="2" idx="3"/>
              <a:endCxn id="43" idx="3"/>
            </p:cNvCxnSpPr>
            <p:nvPr/>
          </p:nvCxnSpPr>
          <p:spPr>
            <a:xfrm rot="10800000" flipV="1">
              <a:off x="3996239" y="2178652"/>
              <a:ext cx="3535499" cy="5340275"/>
            </a:xfrm>
            <a:prstGeom prst="bentConnector3">
              <a:avLst>
                <a:gd name="adj1" fmla="val 19504"/>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a:extLst>
                <a:ext uri="{FF2B5EF4-FFF2-40B4-BE49-F238E27FC236}">
                  <a16:creationId xmlns:a16="http://schemas.microsoft.com/office/drawing/2014/main" id="{D2F8C760-006D-4C6B-B2F9-CB270D1EF95A}"/>
                </a:ext>
              </a:extLst>
            </p:cNvPr>
            <p:cNvSpPr txBox="1"/>
            <p:nvPr/>
          </p:nvSpPr>
          <p:spPr>
            <a:xfrm>
              <a:off x="1518665" y="4188797"/>
              <a:ext cx="2085977" cy="400110"/>
            </a:xfrm>
            <a:prstGeom prst="rect">
              <a:avLst/>
            </a:prstGeom>
            <a:noFill/>
          </p:spPr>
          <p:txBody>
            <a:bodyPr wrap="square">
              <a:spAutoFit/>
            </a:bodyPr>
            <a:lstStyle/>
            <a:p>
              <a:r>
                <a:rPr kumimoji="1" lang="en-US" sz="2000" b="1" dirty="0">
                  <a:ln w="6600">
                    <a:solidFill>
                      <a:schemeClr val="accent2"/>
                    </a:solidFill>
                    <a:prstDash val="solid"/>
                  </a:ln>
                  <a:solidFill>
                    <a:schemeClr val="tx2">
                      <a:lumMod val="25000"/>
                      <a:lumOff val="75000"/>
                    </a:schemeClr>
                  </a:solidFill>
                </a:rPr>
                <a:t>Transaction Log</a:t>
              </a:r>
              <a:endParaRPr lang="en-US" dirty="0">
                <a:solidFill>
                  <a:schemeClr val="tx2">
                    <a:lumMod val="25000"/>
                    <a:lumOff val="75000"/>
                  </a:schemeClr>
                </a:solidFill>
              </a:endParaRPr>
            </a:p>
          </p:txBody>
        </p:sp>
        <p:sp>
          <p:nvSpPr>
            <p:cNvPr id="42" name="Rectangle: Rounded Corners 41">
              <a:extLst>
                <a:ext uri="{FF2B5EF4-FFF2-40B4-BE49-F238E27FC236}">
                  <a16:creationId xmlns:a16="http://schemas.microsoft.com/office/drawing/2014/main" id="{9404BEAE-1006-4A58-9ED1-C24F6B62917A}"/>
                </a:ext>
              </a:extLst>
            </p:cNvPr>
            <p:cNvSpPr/>
            <p:nvPr/>
          </p:nvSpPr>
          <p:spPr>
            <a:xfrm>
              <a:off x="14294935" y="2388091"/>
              <a:ext cx="2454644" cy="90420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Topic 1</a:t>
              </a:r>
              <a:endParaRPr kumimoji="1"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3" name="Rectangle 42">
              <a:extLst>
                <a:ext uri="{FF2B5EF4-FFF2-40B4-BE49-F238E27FC236}">
                  <a16:creationId xmlns:a16="http://schemas.microsoft.com/office/drawing/2014/main" id="{32E80483-0A26-4A0E-BBD0-989B89CDBE4F}"/>
                </a:ext>
              </a:extLst>
            </p:cNvPr>
            <p:cNvSpPr/>
            <p:nvPr/>
          </p:nvSpPr>
          <p:spPr>
            <a:xfrm>
              <a:off x="1127070" y="7227314"/>
              <a:ext cx="2869168" cy="583227"/>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Committed</a:t>
              </a:r>
              <a:endParaRPr kumimoji="1" lang="en-US" dirty="0"/>
            </a:p>
          </p:txBody>
        </p:sp>
        <p:sp>
          <p:nvSpPr>
            <p:cNvPr id="44" name="Rectangle 43">
              <a:extLst>
                <a:ext uri="{FF2B5EF4-FFF2-40B4-BE49-F238E27FC236}">
                  <a16:creationId xmlns:a16="http://schemas.microsoft.com/office/drawing/2014/main" id="{1E7F3C2E-A849-44A6-ADED-C4E5DE1B6DBC}"/>
                </a:ext>
              </a:extLst>
            </p:cNvPr>
            <p:cNvSpPr/>
            <p:nvPr/>
          </p:nvSpPr>
          <p:spPr>
            <a:xfrm>
              <a:off x="1127070" y="6424046"/>
              <a:ext cx="2869168" cy="583227"/>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Prepare</a:t>
              </a:r>
              <a:endParaRPr kumimoji="1" lang="en-US" dirty="0"/>
            </a:p>
          </p:txBody>
        </p:sp>
        <p:sp>
          <p:nvSpPr>
            <p:cNvPr id="45" name="Rectangle 44">
              <a:extLst>
                <a:ext uri="{FF2B5EF4-FFF2-40B4-BE49-F238E27FC236}">
                  <a16:creationId xmlns:a16="http://schemas.microsoft.com/office/drawing/2014/main" id="{9AA20AE5-E1C5-45B4-9DE5-E02BC83555D0}"/>
                </a:ext>
              </a:extLst>
            </p:cNvPr>
            <p:cNvSpPr/>
            <p:nvPr/>
          </p:nvSpPr>
          <p:spPr>
            <a:xfrm>
              <a:off x="1127070" y="5606048"/>
              <a:ext cx="2869168" cy="583227"/>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ongoing</a:t>
              </a:r>
              <a:endParaRPr kumimoji="1" lang="en-US" dirty="0"/>
            </a:p>
          </p:txBody>
        </p:sp>
        <p:sp>
          <p:nvSpPr>
            <p:cNvPr id="2" name="Cylinder 1">
              <a:extLst>
                <a:ext uri="{FF2B5EF4-FFF2-40B4-BE49-F238E27FC236}">
                  <a16:creationId xmlns:a16="http://schemas.microsoft.com/office/drawing/2014/main" id="{2107CB14-1CF0-4889-9A0E-9C8DC4F8E198}"/>
                </a:ext>
              </a:extLst>
            </p:cNvPr>
            <p:cNvSpPr/>
            <p:nvPr/>
          </p:nvSpPr>
          <p:spPr>
            <a:xfrm rot="5400000">
              <a:off x="8442727" y="564802"/>
              <a:ext cx="1405719" cy="3227700"/>
            </a:xfrm>
            <a:prstGeom prst="ca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kumimoji="1" lang="en-US" sz="3200" b="1" dirty="0">
                  <a:ln w="6600">
                    <a:solidFill>
                      <a:schemeClr val="accent2"/>
                    </a:solidFill>
                    <a:prstDash val="solid"/>
                  </a:ln>
                  <a:solidFill>
                    <a:srgbClr val="FFFFFF"/>
                  </a:solidFill>
                  <a:effectLst>
                    <a:outerShdw dist="38100" dir="2700000" algn="tl" rotWithShape="0">
                      <a:schemeClr val="accent2"/>
                    </a:outerShdw>
                  </a:effectLst>
                </a:rPr>
                <a:t>Transaction Coordinator</a:t>
              </a:r>
              <a:endParaRPr kumimoji="1" lang="en-US" dirty="0"/>
            </a:p>
          </p:txBody>
        </p:sp>
        <p:sp>
          <p:nvSpPr>
            <p:cNvPr id="46" name="Cylinder 45">
              <a:extLst>
                <a:ext uri="{FF2B5EF4-FFF2-40B4-BE49-F238E27FC236}">
                  <a16:creationId xmlns:a16="http://schemas.microsoft.com/office/drawing/2014/main" id="{D3F1F14E-B7C5-4473-8785-8A7CE4AA29BB}"/>
                </a:ext>
              </a:extLst>
            </p:cNvPr>
            <p:cNvSpPr/>
            <p:nvPr/>
          </p:nvSpPr>
          <p:spPr>
            <a:xfrm rot="5400000">
              <a:off x="8442727" y="5805283"/>
              <a:ext cx="1405719" cy="3227700"/>
            </a:xfrm>
            <a:prstGeom prst="ca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kumimoji="1" lang="en-US" sz="3200" b="1" dirty="0">
                  <a:ln w="6600">
                    <a:solidFill>
                      <a:schemeClr val="accent2"/>
                    </a:solidFill>
                    <a:prstDash val="solid"/>
                  </a:ln>
                  <a:solidFill>
                    <a:srgbClr val="FFFFFF"/>
                  </a:solidFill>
                  <a:effectLst>
                    <a:outerShdw dist="38100" dir="2700000" algn="tl" rotWithShape="0">
                      <a:schemeClr val="accent2"/>
                    </a:outerShdw>
                  </a:effectLst>
                </a:rPr>
                <a:t>Producer</a:t>
              </a:r>
              <a:endParaRPr kumimoji="1" lang="en-US" dirty="0"/>
            </a:p>
          </p:txBody>
        </p:sp>
        <p:sp>
          <p:nvSpPr>
            <p:cNvPr id="47" name="Rectangle: Rounded Corners 46">
              <a:extLst>
                <a:ext uri="{FF2B5EF4-FFF2-40B4-BE49-F238E27FC236}">
                  <a16:creationId xmlns:a16="http://schemas.microsoft.com/office/drawing/2014/main" id="{5BF37FF7-04B3-48D5-884F-7BD4B92BFBCF}"/>
                </a:ext>
              </a:extLst>
            </p:cNvPr>
            <p:cNvSpPr/>
            <p:nvPr/>
          </p:nvSpPr>
          <p:spPr>
            <a:xfrm>
              <a:off x="14317866" y="4190193"/>
              <a:ext cx="2454644" cy="90420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Topic 1</a:t>
              </a:r>
              <a:endParaRPr kumimoji="1"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8" name="Rectangle: Rounded Corners 47">
              <a:extLst>
                <a:ext uri="{FF2B5EF4-FFF2-40B4-BE49-F238E27FC236}">
                  <a16:creationId xmlns:a16="http://schemas.microsoft.com/office/drawing/2014/main" id="{CBB86999-E10F-4D57-A9CE-A5654DE74DE3}"/>
                </a:ext>
              </a:extLst>
            </p:cNvPr>
            <p:cNvSpPr/>
            <p:nvPr/>
          </p:nvSpPr>
          <p:spPr>
            <a:xfrm>
              <a:off x="14294935" y="6103071"/>
              <a:ext cx="2454644" cy="90420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Topic 1</a:t>
              </a:r>
              <a:endParaRPr kumimoji="1"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Straight Arrow Connector 52">
              <a:extLst>
                <a:ext uri="{FF2B5EF4-FFF2-40B4-BE49-F238E27FC236}">
                  <a16:creationId xmlns:a16="http://schemas.microsoft.com/office/drawing/2014/main" id="{7B62304B-0BBF-4127-B40E-872C1B45BFE5}"/>
                </a:ext>
              </a:extLst>
            </p:cNvPr>
            <p:cNvCxnSpPr>
              <a:cxnSpLocks/>
              <a:endCxn id="44" idx="3"/>
            </p:cNvCxnSpPr>
            <p:nvPr/>
          </p:nvCxnSpPr>
          <p:spPr>
            <a:xfrm flipH="1">
              <a:off x="3996238" y="6700928"/>
              <a:ext cx="2869168" cy="14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9ADA88B0-DFEB-482C-9DFD-7B8FE6D04DCB}"/>
                </a:ext>
              </a:extLst>
            </p:cNvPr>
            <p:cNvCxnSpPr>
              <a:cxnSpLocks/>
            </p:cNvCxnSpPr>
            <p:nvPr/>
          </p:nvCxnSpPr>
          <p:spPr>
            <a:xfrm flipH="1">
              <a:off x="3996238" y="5912392"/>
              <a:ext cx="2869168" cy="14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8AE2767B-AE95-4378-805B-2C1E6EA97BD4}"/>
                </a:ext>
              </a:extLst>
            </p:cNvPr>
            <p:cNvCxnSpPr>
              <a:cxnSpLocks/>
            </p:cNvCxnSpPr>
            <p:nvPr/>
          </p:nvCxnSpPr>
          <p:spPr>
            <a:xfrm flipH="1">
              <a:off x="3996238" y="5079663"/>
              <a:ext cx="2869168" cy="14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6CD988FE-EAB5-46E0-BA9F-8B3DDA93C411}"/>
                </a:ext>
              </a:extLst>
            </p:cNvPr>
            <p:cNvCxnSpPr>
              <a:cxnSpLocks/>
            </p:cNvCxnSpPr>
            <p:nvPr/>
          </p:nvCxnSpPr>
          <p:spPr>
            <a:xfrm flipV="1">
              <a:off x="8352430" y="2881512"/>
              <a:ext cx="0" cy="3834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498BE534-F1CF-46C9-A296-A6754746D26A}"/>
                </a:ext>
              </a:extLst>
            </p:cNvPr>
            <p:cNvCxnSpPr>
              <a:cxnSpLocks/>
            </p:cNvCxnSpPr>
            <p:nvPr/>
          </p:nvCxnSpPr>
          <p:spPr>
            <a:xfrm>
              <a:off x="9840036" y="2840192"/>
              <a:ext cx="0" cy="3916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Connector: Elbow 76">
              <a:extLst>
                <a:ext uri="{FF2B5EF4-FFF2-40B4-BE49-F238E27FC236}">
                  <a16:creationId xmlns:a16="http://schemas.microsoft.com/office/drawing/2014/main" id="{7B0C136F-6E05-4454-9FE4-0191DE6BFAD3}"/>
                </a:ext>
              </a:extLst>
            </p:cNvPr>
            <p:cNvCxnSpPr>
              <a:cxnSpLocks/>
              <a:stCxn id="2" idx="1"/>
              <a:endCxn id="46" idx="1"/>
            </p:cNvCxnSpPr>
            <p:nvPr/>
          </p:nvCxnSpPr>
          <p:spPr>
            <a:xfrm>
              <a:off x="10759437" y="2178653"/>
              <a:ext cx="12700" cy="5240481"/>
            </a:xfrm>
            <a:prstGeom prst="bentConnector3">
              <a:avLst>
                <a:gd name="adj1" fmla="val 16226843"/>
              </a:avLst>
            </a:prstGeom>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DAEF0B04-F78B-4DE9-885C-75902329BADD}"/>
                </a:ext>
              </a:extLst>
            </p:cNvPr>
            <p:cNvCxnSpPr>
              <a:cxnSpLocks/>
            </p:cNvCxnSpPr>
            <p:nvPr/>
          </p:nvCxnSpPr>
          <p:spPr>
            <a:xfrm>
              <a:off x="12783588" y="2840192"/>
              <a:ext cx="15342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1329F081-4FFA-4ECD-97CF-0FF37A5554C1}"/>
                </a:ext>
              </a:extLst>
            </p:cNvPr>
            <p:cNvCxnSpPr>
              <a:cxnSpLocks/>
            </p:cNvCxnSpPr>
            <p:nvPr/>
          </p:nvCxnSpPr>
          <p:spPr>
            <a:xfrm>
              <a:off x="12783588" y="4642294"/>
              <a:ext cx="15342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C5136354-5FF4-44F5-A3E7-67411E94BEB5}"/>
                </a:ext>
              </a:extLst>
            </p:cNvPr>
            <p:cNvCxnSpPr>
              <a:cxnSpLocks/>
            </p:cNvCxnSpPr>
            <p:nvPr/>
          </p:nvCxnSpPr>
          <p:spPr>
            <a:xfrm>
              <a:off x="12783588" y="6555172"/>
              <a:ext cx="15342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34F17771-EC63-4A73-A723-90335EAB6EC5}"/>
                </a:ext>
              </a:extLst>
            </p:cNvPr>
            <p:cNvSpPr txBox="1"/>
            <p:nvPr/>
          </p:nvSpPr>
          <p:spPr>
            <a:xfrm>
              <a:off x="4339358" y="4670120"/>
              <a:ext cx="2085977" cy="400110"/>
            </a:xfrm>
            <a:prstGeom prst="rect">
              <a:avLst/>
            </a:prstGeom>
            <a:noFill/>
          </p:spPr>
          <p:txBody>
            <a:bodyPr wrap="square">
              <a:spAutoFit/>
            </a:bodyPr>
            <a:lstStyle/>
            <a:p>
              <a:r>
                <a:rPr kumimoji="1" lang="en-US" sz="2000" b="1" dirty="0">
                  <a:ln w="6600">
                    <a:solidFill>
                      <a:schemeClr val="accent2"/>
                    </a:solidFill>
                    <a:prstDash val="solid"/>
                  </a:ln>
                  <a:solidFill>
                    <a:srgbClr val="FFFFFF"/>
                  </a:solidFill>
                  <a:effectLst>
                    <a:outerShdw dist="38100" dir="2700000" algn="tl" rotWithShape="0">
                      <a:schemeClr val="accent2"/>
                    </a:outerShdw>
                  </a:effectLst>
                </a:rPr>
                <a:t>2) Bump epoch</a:t>
              </a:r>
              <a:endParaRPr lang="en-US" dirty="0"/>
            </a:p>
          </p:txBody>
        </p:sp>
        <p:sp>
          <p:nvSpPr>
            <p:cNvPr id="89" name="TextBox 88">
              <a:extLst>
                <a:ext uri="{FF2B5EF4-FFF2-40B4-BE49-F238E27FC236}">
                  <a16:creationId xmlns:a16="http://schemas.microsoft.com/office/drawing/2014/main" id="{2A2A87B3-9FD2-4B19-9801-7F36DA50115C}"/>
                </a:ext>
              </a:extLst>
            </p:cNvPr>
            <p:cNvSpPr txBox="1"/>
            <p:nvPr/>
          </p:nvSpPr>
          <p:spPr>
            <a:xfrm>
              <a:off x="4313086" y="5556326"/>
              <a:ext cx="2235472" cy="400110"/>
            </a:xfrm>
            <a:prstGeom prst="rect">
              <a:avLst/>
            </a:prstGeom>
            <a:noFill/>
          </p:spPr>
          <p:txBody>
            <a:bodyPr wrap="square">
              <a:spAutoFit/>
            </a:bodyPr>
            <a:lstStyle/>
            <a:p>
              <a:r>
                <a:rPr kumimoji="1" lang="en-US" sz="2000" b="1" dirty="0">
                  <a:ln w="6600">
                    <a:solidFill>
                      <a:schemeClr val="accent2"/>
                    </a:solidFill>
                    <a:prstDash val="solid"/>
                  </a:ln>
                  <a:solidFill>
                    <a:srgbClr val="FFFFFF"/>
                  </a:solidFill>
                  <a:effectLst>
                    <a:outerShdw dist="38100" dir="2700000" algn="tl" rotWithShape="0">
                      <a:schemeClr val="accent2"/>
                    </a:outerShdw>
                  </a:effectLst>
                </a:rPr>
                <a:t>4) Add partitions</a:t>
              </a:r>
              <a:endParaRPr lang="en-US" dirty="0"/>
            </a:p>
          </p:txBody>
        </p:sp>
        <p:sp>
          <p:nvSpPr>
            <p:cNvPr id="90" name="TextBox 89">
              <a:extLst>
                <a:ext uri="{FF2B5EF4-FFF2-40B4-BE49-F238E27FC236}">
                  <a16:creationId xmlns:a16="http://schemas.microsoft.com/office/drawing/2014/main" id="{55522C1D-C2B2-474D-8144-3614A88BD240}"/>
                </a:ext>
              </a:extLst>
            </p:cNvPr>
            <p:cNvSpPr txBox="1"/>
            <p:nvPr/>
          </p:nvSpPr>
          <p:spPr>
            <a:xfrm>
              <a:off x="4264610" y="6339650"/>
              <a:ext cx="2235472" cy="400110"/>
            </a:xfrm>
            <a:prstGeom prst="rect">
              <a:avLst/>
            </a:prstGeom>
            <a:noFill/>
          </p:spPr>
          <p:txBody>
            <a:bodyPr wrap="square">
              <a:spAutoFit/>
            </a:bodyPr>
            <a:lstStyle/>
            <a:p>
              <a:r>
                <a:rPr kumimoji="1" lang="en-US" sz="2000" b="1" dirty="0">
                  <a:ln w="6600">
                    <a:solidFill>
                      <a:schemeClr val="accent2"/>
                    </a:solidFill>
                    <a:prstDash val="solid"/>
                  </a:ln>
                  <a:solidFill>
                    <a:srgbClr val="FFFFFF"/>
                  </a:solidFill>
                  <a:effectLst>
                    <a:outerShdw dist="38100" dir="2700000" algn="tl" rotWithShape="0">
                      <a:schemeClr val="accent2"/>
                    </a:outerShdw>
                  </a:effectLst>
                </a:rPr>
                <a:t>7) prepare</a:t>
              </a:r>
              <a:endParaRPr lang="en-US" dirty="0"/>
            </a:p>
          </p:txBody>
        </p:sp>
        <p:sp>
          <p:nvSpPr>
            <p:cNvPr id="91" name="TextBox 90">
              <a:extLst>
                <a:ext uri="{FF2B5EF4-FFF2-40B4-BE49-F238E27FC236}">
                  <a16:creationId xmlns:a16="http://schemas.microsoft.com/office/drawing/2014/main" id="{369FE9D3-1AEF-4110-95B1-C79DBEBB13DA}"/>
                </a:ext>
              </a:extLst>
            </p:cNvPr>
            <p:cNvSpPr txBox="1"/>
            <p:nvPr/>
          </p:nvSpPr>
          <p:spPr>
            <a:xfrm>
              <a:off x="4266950" y="7086032"/>
              <a:ext cx="2235472" cy="400110"/>
            </a:xfrm>
            <a:prstGeom prst="rect">
              <a:avLst/>
            </a:prstGeom>
            <a:noFill/>
          </p:spPr>
          <p:txBody>
            <a:bodyPr wrap="square">
              <a:spAutoFit/>
            </a:bodyPr>
            <a:lstStyle/>
            <a:p>
              <a:r>
                <a:rPr kumimoji="1" lang="en-US" sz="2000" b="1" dirty="0">
                  <a:ln w="6600">
                    <a:solidFill>
                      <a:schemeClr val="accent2"/>
                    </a:solidFill>
                    <a:prstDash val="solid"/>
                  </a:ln>
                  <a:solidFill>
                    <a:srgbClr val="FFFFFF"/>
                  </a:solidFill>
                  <a:effectLst>
                    <a:outerShdw dist="38100" dir="2700000" algn="tl" rotWithShape="0">
                      <a:schemeClr val="accent2"/>
                    </a:outerShdw>
                  </a:effectLst>
                </a:rPr>
                <a:t>9) Committed </a:t>
              </a:r>
              <a:endParaRPr lang="en-US" dirty="0"/>
            </a:p>
          </p:txBody>
        </p:sp>
        <p:sp>
          <p:nvSpPr>
            <p:cNvPr id="92" name="TextBox 91">
              <a:extLst>
                <a:ext uri="{FF2B5EF4-FFF2-40B4-BE49-F238E27FC236}">
                  <a16:creationId xmlns:a16="http://schemas.microsoft.com/office/drawing/2014/main" id="{CD5DD15A-DA3D-4621-8D79-2326853C092B}"/>
                </a:ext>
              </a:extLst>
            </p:cNvPr>
            <p:cNvSpPr txBox="1"/>
            <p:nvPr/>
          </p:nvSpPr>
          <p:spPr>
            <a:xfrm>
              <a:off x="9936800" y="3044750"/>
              <a:ext cx="2235472" cy="400110"/>
            </a:xfrm>
            <a:prstGeom prst="rect">
              <a:avLst/>
            </a:prstGeom>
            <a:noFill/>
          </p:spPr>
          <p:txBody>
            <a:bodyPr wrap="square">
              <a:spAutoFit/>
            </a:bodyPr>
            <a:lstStyle/>
            <a:p>
              <a:r>
                <a:rPr lang="en-US" sz="2000" b="1" dirty="0">
                  <a:ln w="6600">
                    <a:solidFill>
                      <a:schemeClr val="accent2"/>
                    </a:solidFill>
                    <a:prstDash val="solid"/>
                  </a:ln>
                  <a:solidFill>
                    <a:srgbClr val="FFFFFF"/>
                  </a:solidFill>
                  <a:effectLst>
                    <a:outerShdw dist="38100" dir="2700000" algn="tl" rotWithShape="0">
                      <a:schemeClr val="accent2"/>
                    </a:outerShdw>
                  </a:effectLst>
                </a:rPr>
                <a:t>10</a:t>
              </a:r>
              <a:r>
                <a:rPr kumimoji="1" lang="en-US" sz="2000" b="1" dirty="0">
                  <a:ln w="6600">
                    <a:solidFill>
                      <a:schemeClr val="accent2"/>
                    </a:solidFill>
                    <a:prstDash val="solid"/>
                  </a:ln>
                  <a:solidFill>
                    <a:srgbClr val="FFFFFF"/>
                  </a:solidFill>
                  <a:effectLst>
                    <a:outerShdw dist="38100" dir="2700000" algn="tl" rotWithShape="0">
                      <a:schemeClr val="accent2"/>
                    </a:outerShdw>
                  </a:effectLst>
                </a:rPr>
                <a:t>) success </a:t>
              </a:r>
              <a:endParaRPr lang="en-US" dirty="0"/>
            </a:p>
          </p:txBody>
        </p:sp>
        <p:sp>
          <p:nvSpPr>
            <p:cNvPr id="93" name="TextBox 92">
              <a:extLst>
                <a:ext uri="{FF2B5EF4-FFF2-40B4-BE49-F238E27FC236}">
                  <a16:creationId xmlns:a16="http://schemas.microsoft.com/office/drawing/2014/main" id="{29A77738-3ABF-46B0-BB2D-6405B2F5C99C}"/>
                </a:ext>
              </a:extLst>
            </p:cNvPr>
            <p:cNvSpPr txBox="1"/>
            <p:nvPr/>
          </p:nvSpPr>
          <p:spPr>
            <a:xfrm>
              <a:off x="8462017" y="4245912"/>
              <a:ext cx="2235472" cy="400110"/>
            </a:xfrm>
            <a:prstGeom prst="rect">
              <a:avLst/>
            </a:prstGeom>
            <a:noFill/>
          </p:spPr>
          <p:txBody>
            <a:bodyPr wrap="square">
              <a:spAutoFit/>
            </a:bodyPr>
            <a:lstStyle/>
            <a:p>
              <a:r>
                <a:rPr lang="en-US" sz="2000" b="1" dirty="0">
                  <a:ln w="6600">
                    <a:solidFill>
                      <a:schemeClr val="accent2"/>
                    </a:solidFill>
                    <a:prstDash val="solid"/>
                  </a:ln>
                  <a:solidFill>
                    <a:srgbClr val="FFFFFF"/>
                  </a:solidFill>
                  <a:effectLst>
                    <a:outerShdw dist="38100" dir="2700000" algn="tl" rotWithShape="0">
                      <a:schemeClr val="accent2"/>
                    </a:outerShdw>
                  </a:effectLst>
                </a:rPr>
                <a:t>1) Register </a:t>
              </a:r>
              <a:endParaRPr lang="en-US" dirty="0"/>
            </a:p>
          </p:txBody>
        </p:sp>
        <p:sp>
          <p:nvSpPr>
            <p:cNvPr id="94" name="TextBox 93">
              <a:extLst>
                <a:ext uri="{FF2B5EF4-FFF2-40B4-BE49-F238E27FC236}">
                  <a16:creationId xmlns:a16="http://schemas.microsoft.com/office/drawing/2014/main" id="{416FE861-3B89-4DE5-9C15-CA1BE6D8979F}"/>
                </a:ext>
              </a:extLst>
            </p:cNvPr>
            <p:cNvSpPr txBox="1"/>
            <p:nvPr/>
          </p:nvSpPr>
          <p:spPr>
            <a:xfrm>
              <a:off x="8462017" y="4694285"/>
              <a:ext cx="3930150" cy="400110"/>
            </a:xfrm>
            <a:prstGeom prst="rect">
              <a:avLst/>
            </a:prstGeom>
            <a:noFill/>
          </p:spPr>
          <p:txBody>
            <a:bodyPr wrap="square">
              <a:spAutoFit/>
            </a:bodyPr>
            <a:lstStyle/>
            <a:p>
              <a:r>
                <a:rPr lang="en-US" sz="2000" b="1" dirty="0">
                  <a:ln w="6600">
                    <a:solidFill>
                      <a:schemeClr val="accent2"/>
                    </a:solidFill>
                    <a:prstDash val="solid"/>
                  </a:ln>
                  <a:solidFill>
                    <a:srgbClr val="FFFFFF"/>
                  </a:solidFill>
                  <a:effectLst>
                    <a:outerShdw dist="38100" dir="2700000" algn="tl" rotWithShape="0">
                      <a:schemeClr val="accent2"/>
                    </a:outerShdw>
                  </a:effectLst>
                </a:rPr>
                <a:t>3) Add partitions to transaction </a:t>
              </a:r>
              <a:endParaRPr lang="en-US" dirty="0"/>
            </a:p>
          </p:txBody>
        </p:sp>
        <p:sp>
          <p:nvSpPr>
            <p:cNvPr id="95" name="TextBox 94">
              <a:extLst>
                <a:ext uri="{FF2B5EF4-FFF2-40B4-BE49-F238E27FC236}">
                  <a16:creationId xmlns:a16="http://schemas.microsoft.com/office/drawing/2014/main" id="{84C1EC28-C57C-4E90-B8B2-05B8F17178A5}"/>
                </a:ext>
              </a:extLst>
            </p:cNvPr>
            <p:cNvSpPr txBox="1"/>
            <p:nvPr/>
          </p:nvSpPr>
          <p:spPr>
            <a:xfrm>
              <a:off x="8462016" y="5104410"/>
              <a:ext cx="3083989" cy="400110"/>
            </a:xfrm>
            <a:prstGeom prst="rect">
              <a:avLst/>
            </a:prstGeom>
            <a:noFill/>
          </p:spPr>
          <p:txBody>
            <a:bodyPr wrap="square">
              <a:spAutoFit/>
            </a:bodyPr>
            <a:lstStyle/>
            <a:p>
              <a:r>
                <a:rPr lang="en-US" sz="2000" b="1" dirty="0">
                  <a:ln w="6600">
                    <a:solidFill>
                      <a:schemeClr val="accent2"/>
                    </a:solidFill>
                    <a:prstDash val="solid"/>
                  </a:ln>
                  <a:solidFill>
                    <a:srgbClr val="FFFFFF"/>
                  </a:solidFill>
                  <a:effectLst>
                    <a:outerShdw dist="38100" dir="2700000" algn="tl" rotWithShape="0">
                      <a:schemeClr val="accent2"/>
                    </a:outerShdw>
                  </a:effectLst>
                </a:rPr>
                <a:t>6) Commit transaction </a:t>
              </a:r>
              <a:endParaRPr lang="en-US" dirty="0"/>
            </a:p>
          </p:txBody>
        </p:sp>
        <p:sp>
          <p:nvSpPr>
            <p:cNvPr id="96" name="TextBox 95">
              <a:extLst>
                <a:ext uri="{FF2B5EF4-FFF2-40B4-BE49-F238E27FC236}">
                  <a16:creationId xmlns:a16="http://schemas.microsoft.com/office/drawing/2014/main" id="{39D4DBE3-1E7C-4F45-80EE-C3271FC9848D}"/>
                </a:ext>
              </a:extLst>
            </p:cNvPr>
            <p:cNvSpPr txBox="1"/>
            <p:nvPr/>
          </p:nvSpPr>
          <p:spPr>
            <a:xfrm>
              <a:off x="11209408" y="6080600"/>
              <a:ext cx="1788417" cy="707886"/>
            </a:xfrm>
            <a:prstGeom prst="rect">
              <a:avLst/>
            </a:prstGeom>
            <a:noFill/>
          </p:spPr>
          <p:txBody>
            <a:bodyPr wrap="square">
              <a:spAutoFit/>
            </a:bodyPr>
            <a:lstStyle/>
            <a:p>
              <a:r>
                <a:rPr lang="en-US" sz="2000" b="1" dirty="0">
                  <a:ln w="6600">
                    <a:solidFill>
                      <a:schemeClr val="accent2"/>
                    </a:solidFill>
                    <a:prstDash val="solid"/>
                  </a:ln>
                  <a:solidFill>
                    <a:srgbClr val="FFFFFF"/>
                  </a:solidFill>
                  <a:effectLst>
                    <a:outerShdw dist="38100" dir="2700000" algn="tl" rotWithShape="0">
                      <a:schemeClr val="accent2"/>
                    </a:outerShdw>
                  </a:effectLst>
                </a:rPr>
                <a:t>5) Send msg to partitions</a:t>
              </a:r>
              <a:endParaRPr lang="en-US" dirty="0"/>
            </a:p>
          </p:txBody>
        </p:sp>
      </p:grpSp>
      <p:pic>
        <p:nvPicPr>
          <p:cNvPr id="33" name="Picture 32">
            <a:extLst>
              <a:ext uri="{FF2B5EF4-FFF2-40B4-BE49-F238E27FC236}">
                <a16:creationId xmlns:a16="http://schemas.microsoft.com/office/drawing/2014/main" id="{4FA8648D-F4F6-40A6-9598-E56A67E1BE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901" b="34460"/>
          <a:stretch/>
        </p:blipFill>
        <p:spPr>
          <a:xfrm>
            <a:off x="78354" y="75281"/>
            <a:ext cx="2375226" cy="7441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2628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454042" y="292997"/>
            <a:ext cx="8214525" cy="1368152"/>
          </a:xfrm>
        </p:spPr>
        <p:txBody>
          <a:bodyPr/>
          <a:lstStyle/>
          <a:p>
            <a:r>
              <a:rPr kumimoji="1" lang="en-US" altLang="ja-JP" sz="6000" dirty="0"/>
              <a:t>Kafka Ecosystem</a:t>
            </a:r>
            <a:endParaRPr kumimoji="1" lang="ja-JP" altLang="en-US" sz="6000" dirty="0"/>
          </a:p>
        </p:txBody>
      </p:sp>
      <p:sp>
        <p:nvSpPr>
          <p:cNvPr id="20" name="テキスト プレースホルダー 19"/>
          <p:cNvSpPr>
            <a:spLocks noGrp="1"/>
          </p:cNvSpPr>
          <p:nvPr>
            <p:ph type="body" sz="quarter" idx="15"/>
          </p:nvPr>
        </p:nvSpPr>
        <p:spPr>
          <a:xfrm>
            <a:off x="454042" y="1756976"/>
            <a:ext cx="8210987" cy="647693"/>
          </a:xfrm>
        </p:spPr>
        <p:txBody>
          <a:bodyPr/>
          <a:lstStyle/>
          <a:p>
            <a:r>
              <a:rPr kumimoji="1" lang="en-US" altLang="ja-JP" dirty="0"/>
              <a:t>VERTICAL TIMELINE</a:t>
            </a:r>
            <a:endParaRPr kumimoji="1" lang="ja-JP" altLang="en-US" dirty="0"/>
          </a:p>
        </p:txBody>
      </p:sp>
      <p:sp>
        <p:nvSpPr>
          <p:cNvPr id="19" name="テキスト プレースホルダー 18"/>
          <p:cNvSpPr>
            <a:spLocks noGrp="1"/>
          </p:cNvSpPr>
          <p:nvPr>
            <p:ph type="body" sz="quarter" idx="10"/>
          </p:nvPr>
        </p:nvSpPr>
        <p:spPr/>
        <p:txBody>
          <a:bodyPr/>
          <a:lstStyle/>
          <a:p>
            <a:r>
              <a:rPr lang="en-US" altLang="ja-JP" dirty="0"/>
              <a:t>Partitions </a:t>
            </a:r>
            <a:endParaRPr lang="ja-JP" altLang="en-US" dirty="0"/>
          </a:p>
        </p:txBody>
      </p:sp>
      <p:sp>
        <p:nvSpPr>
          <p:cNvPr id="21" name="テキスト プレースホルダー 20"/>
          <p:cNvSpPr>
            <a:spLocks noGrp="1"/>
          </p:cNvSpPr>
          <p:nvPr>
            <p:ph type="body" sz="quarter" idx="21"/>
          </p:nvPr>
        </p:nvSpPr>
        <p:spPr/>
        <p:txBody>
          <a:bodyPr/>
          <a:lstStyle/>
          <a:p>
            <a:r>
              <a:rPr kumimoji="1" lang="en-US" altLang="ja-JP" dirty="0"/>
              <a:t>3)</a:t>
            </a:r>
            <a:endParaRPr kumimoji="1" lang="ja-JP" altLang="en-US" dirty="0"/>
          </a:p>
        </p:txBody>
      </p:sp>
      <p:sp>
        <p:nvSpPr>
          <p:cNvPr id="22" name="テキスト プレースホルダー 21"/>
          <p:cNvSpPr>
            <a:spLocks noGrp="1"/>
          </p:cNvSpPr>
          <p:nvPr>
            <p:ph type="body" sz="quarter" idx="22"/>
          </p:nvPr>
        </p:nvSpPr>
        <p:spPr/>
        <p:txBody>
          <a:bodyPr>
            <a:normAutofit fontScale="92500" lnSpcReduction="10000"/>
          </a:bodyPr>
          <a:lstStyle/>
          <a:p>
            <a:pPr algn="just"/>
            <a:r>
              <a:rPr lang="en-US" altLang="ja-JP" dirty="0"/>
              <a:t>Partitions are the main concurrency mechanism in Kafka. A topic is divided into 1 or more partitions, enabling producer and consumer loads to be scaled.</a:t>
            </a:r>
            <a:endParaRPr kumimoji="1" lang="ja-JP" altLang="en-US" dirty="0"/>
          </a:p>
        </p:txBody>
      </p:sp>
      <p:sp>
        <p:nvSpPr>
          <p:cNvPr id="23" name="テキスト プレースホルダー 22"/>
          <p:cNvSpPr>
            <a:spLocks noGrp="1"/>
          </p:cNvSpPr>
          <p:nvPr>
            <p:ph type="body" sz="quarter" idx="23"/>
          </p:nvPr>
        </p:nvSpPr>
        <p:spPr/>
        <p:txBody>
          <a:bodyPr/>
          <a:lstStyle/>
          <a:p>
            <a:r>
              <a:rPr kumimoji="1" lang="en-US" altLang="ja-JP" dirty="0"/>
              <a:t>Topics </a:t>
            </a:r>
            <a:endParaRPr kumimoji="1" lang="ja-JP" altLang="en-US" dirty="0"/>
          </a:p>
        </p:txBody>
      </p:sp>
      <p:sp>
        <p:nvSpPr>
          <p:cNvPr id="24" name="テキスト プレースホルダー 23"/>
          <p:cNvSpPr>
            <a:spLocks noGrp="1"/>
          </p:cNvSpPr>
          <p:nvPr>
            <p:ph type="body" sz="quarter" idx="24"/>
          </p:nvPr>
        </p:nvSpPr>
        <p:spPr/>
        <p:txBody>
          <a:bodyPr/>
          <a:lstStyle/>
          <a:p>
            <a:r>
              <a:rPr kumimoji="1" lang="en-US" altLang="ja-JP" dirty="0"/>
              <a:t>1)</a:t>
            </a:r>
            <a:endParaRPr kumimoji="1" lang="ja-JP" altLang="en-US" dirty="0"/>
          </a:p>
        </p:txBody>
      </p:sp>
      <p:sp>
        <p:nvSpPr>
          <p:cNvPr id="25" name="テキスト プレースホルダー 24"/>
          <p:cNvSpPr>
            <a:spLocks noGrp="1"/>
          </p:cNvSpPr>
          <p:nvPr>
            <p:ph type="body" sz="quarter" idx="25"/>
          </p:nvPr>
        </p:nvSpPr>
        <p:spPr/>
        <p:txBody>
          <a:bodyPr>
            <a:normAutofit fontScale="92500" lnSpcReduction="10000"/>
          </a:bodyPr>
          <a:lstStyle/>
          <a:p>
            <a:r>
              <a:rPr lang="en-US" altLang="ja-JP" dirty="0"/>
              <a:t>A Topic is a category/feed name to which records are stored and published. As said before, all Kafka records are organized into topics.</a:t>
            </a:r>
            <a:endParaRPr kumimoji="1" lang="ja-JP" altLang="en-US" dirty="0"/>
          </a:p>
        </p:txBody>
      </p:sp>
      <p:sp>
        <p:nvSpPr>
          <p:cNvPr id="26" name="テキスト プレースホルダー 25"/>
          <p:cNvSpPr>
            <a:spLocks noGrp="1"/>
          </p:cNvSpPr>
          <p:nvPr>
            <p:ph type="body" sz="quarter" idx="26"/>
          </p:nvPr>
        </p:nvSpPr>
        <p:spPr/>
        <p:txBody>
          <a:bodyPr/>
          <a:lstStyle/>
          <a:p>
            <a:r>
              <a:rPr kumimoji="1" lang="en-US" altLang="ja-JP" dirty="0"/>
              <a:t>Messages </a:t>
            </a:r>
            <a:endParaRPr kumimoji="1" lang="ja-JP" altLang="en-US" dirty="0"/>
          </a:p>
        </p:txBody>
      </p:sp>
      <p:sp>
        <p:nvSpPr>
          <p:cNvPr id="27" name="テキスト プレースホルダー 26"/>
          <p:cNvSpPr>
            <a:spLocks noGrp="1"/>
          </p:cNvSpPr>
          <p:nvPr>
            <p:ph type="body" sz="quarter" idx="27"/>
          </p:nvPr>
        </p:nvSpPr>
        <p:spPr/>
        <p:txBody>
          <a:bodyPr/>
          <a:lstStyle/>
          <a:p>
            <a:r>
              <a:rPr kumimoji="1" lang="en-US" altLang="ja-JP" dirty="0"/>
              <a:t>2)</a:t>
            </a:r>
            <a:endParaRPr kumimoji="1" lang="ja-JP" altLang="en-US" dirty="0"/>
          </a:p>
        </p:txBody>
      </p:sp>
      <p:sp>
        <p:nvSpPr>
          <p:cNvPr id="28" name="テキスト プレースホルダー 27"/>
          <p:cNvSpPr>
            <a:spLocks noGrp="1"/>
          </p:cNvSpPr>
          <p:nvPr>
            <p:ph type="body" sz="quarter" idx="28"/>
          </p:nvPr>
        </p:nvSpPr>
        <p:spPr/>
        <p:txBody>
          <a:bodyPr/>
          <a:lstStyle/>
          <a:p>
            <a:pPr algn="just"/>
            <a:r>
              <a:rPr lang="en-US" altLang="ja-JP" dirty="0"/>
              <a:t>A messaging system sends messages between processes, applications, and servers.</a:t>
            </a:r>
            <a:endParaRPr kumimoji="1" lang="ja-JP" altLang="en-US" dirty="0"/>
          </a:p>
        </p:txBody>
      </p:sp>
      <p:sp>
        <p:nvSpPr>
          <p:cNvPr id="29" name="テキスト プレースホルダー 28"/>
          <p:cNvSpPr>
            <a:spLocks noGrp="1"/>
          </p:cNvSpPr>
          <p:nvPr>
            <p:ph type="body" sz="quarter" idx="29"/>
          </p:nvPr>
        </p:nvSpPr>
        <p:spPr/>
        <p:txBody>
          <a:bodyPr/>
          <a:lstStyle/>
          <a:p>
            <a:r>
              <a:rPr lang="en-US" altLang="ja-JP" dirty="0"/>
              <a:t>Brokers </a:t>
            </a:r>
            <a:endParaRPr lang="ja-JP" altLang="en-US" dirty="0"/>
          </a:p>
        </p:txBody>
      </p:sp>
      <p:sp>
        <p:nvSpPr>
          <p:cNvPr id="30" name="テキスト プレースホルダー 29"/>
          <p:cNvSpPr>
            <a:spLocks noGrp="1"/>
          </p:cNvSpPr>
          <p:nvPr>
            <p:ph type="body" sz="quarter" idx="30"/>
          </p:nvPr>
        </p:nvSpPr>
        <p:spPr/>
        <p:txBody>
          <a:bodyPr/>
          <a:lstStyle/>
          <a:p>
            <a:r>
              <a:rPr kumimoji="1" lang="en-US" altLang="ja-JP" dirty="0"/>
              <a:t>4)</a:t>
            </a:r>
            <a:endParaRPr kumimoji="1" lang="ja-JP" altLang="en-US" dirty="0"/>
          </a:p>
        </p:txBody>
      </p:sp>
      <p:sp>
        <p:nvSpPr>
          <p:cNvPr id="31" name="テキスト プレースホルダー 30"/>
          <p:cNvSpPr>
            <a:spLocks noGrp="1"/>
          </p:cNvSpPr>
          <p:nvPr>
            <p:ph type="body" sz="quarter" idx="31"/>
          </p:nvPr>
        </p:nvSpPr>
        <p:spPr>
          <a:xfrm>
            <a:off x="1490598" y="8058515"/>
            <a:ext cx="6876788" cy="1586526"/>
          </a:xfrm>
        </p:spPr>
        <p:txBody>
          <a:bodyPr>
            <a:normAutofit fontScale="92500" lnSpcReduction="10000"/>
          </a:bodyPr>
          <a:lstStyle/>
          <a:p>
            <a:pPr algn="just"/>
            <a:r>
              <a:rPr lang="en-US" altLang="ja-JP" dirty="0"/>
              <a:t>A Kafka broker allows consumers to fetch messages by topic, partition and offset. Kafka brokers can create a Kafka cluster by sharing information between each other directly or indirectly using Zookeeper.</a:t>
            </a:r>
            <a:endParaRPr kumimoji="1" lang="ja-JP" altLang="en-US" dirty="0"/>
          </a:p>
        </p:txBody>
      </p:sp>
      <p:pic>
        <p:nvPicPr>
          <p:cNvPr id="16" name="Picture 15">
            <a:extLst>
              <a:ext uri="{FF2B5EF4-FFF2-40B4-BE49-F238E27FC236}">
                <a16:creationId xmlns:a16="http://schemas.microsoft.com/office/drawing/2014/main" id="{B9AA53CA-5B8A-4049-8FC5-34E6FC59D1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901" b="34460"/>
          <a:stretch/>
        </p:blipFill>
        <p:spPr>
          <a:xfrm>
            <a:off x="78354" y="75281"/>
            <a:ext cx="2375226" cy="7441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40391556"/>
      </p:ext>
    </p:extLst>
  </p:cSld>
  <p:clrMapOvr>
    <a:masterClrMapping/>
  </p:clrMapOvr>
  <p:transition spd="slow" advTm="14628">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0"/>
          </p:nvPr>
        </p:nvSpPr>
        <p:spPr/>
        <p:txBody>
          <a:bodyPr/>
          <a:lstStyle/>
          <a:p>
            <a:r>
              <a:rPr lang="en-US" altLang="ja-JP" dirty="0"/>
              <a:t>Producers </a:t>
            </a:r>
            <a:endParaRPr lang="ja-JP" altLang="en-US" dirty="0"/>
          </a:p>
        </p:txBody>
      </p:sp>
      <p:sp>
        <p:nvSpPr>
          <p:cNvPr id="17" name="テキスト プレースホルダー 16"/>
          <p:cNvSpPr>
            <a:spLocks noGrp="1"/>
          </p:cNvSpPr>
          <p:nvPr>
            <p:ph type="body" sz="quarter" idx="21"/>
          </p:nvPr>
        </p:nvSpPr>
        <p:spPr/>
        <p:txBody>
          <a:bodyPr/>
          <a:lstStyle/>
          <a:p>
            <a:r>
              <a:rPr kumimoji="1" lang="en-US" altLang="ja-JP" dirty="0"/>
              <a:t>7)</a:t>
            </a:r>
            <a:endParaRPr kumimoji="1" lang="ja-JP" altLang="en-US" dirty="0"/>
          </a:p>
        </p:txBody>
      </p:sp>
      <p:sp>
        <p:nvSpPr>
          <p:cNvPr id="18" name="テキスト プレースホルダー 17"/>
          <p:cNvSpPr>
            <a:spLocks noGrp="1"/>
          </p:cNvSpPr>
          <p:nvPr>
            <p:ph type="body" sz="quarter" idx="22"/>
          </p:nvPr>
        </p:nvSpPr>
        <p:spPr/>
        <p:txBody>
          <a:bodyPr>
            <a:normAutofit fontScale="85000" lnSpcReduction="10000"/>
          </a:bodyPr>
          <a:lstStyle/>
          <a:p>
            <a:pPr algn="just"/>
            <a:r>
              <a:rPr lang="en-US" altLang="ja-JP" dirty="0"/>
              <a:t>Kafka producers are the publishers responsible for writing records to topics. Typically, this means writing a program using the producer API available in your chosen client library.</a:t>
            </a:r>
            <a:endParaRPr kumimoji="1" lang="ja-JP" altLang="en-US" dirty="0"/>
          </a:p>
        </p:txBody>
      </p:sp>
      <p:sp>
        <p:nvSpPr>
          <p:cNvPr id="19" name="テキスト プレースホルダー 18"/>
          <p:cNvSpPr>
            <a:spLocks noGrp="1"/>
          </p:cNvSpPr>
          <p:nvPr>
            <p:ph type="body" sz="quarter" idx="23"/>
          </p:nvPr>
        </p:nvSpPr>
        <p:spPr/>
        <p:txBody>
          <a:bodyPr/>
          <a:lstStyle/>
          <a:p>
            <a:r>
              <a:rPr kumimoji="1" lang="en-US" altLang="ja-JP" dirty="0"/>
              <a:t>Controllers </a:t>
            </a:r>
            <a:endParaRPr kumimoji="1" lang="ja-JP" altLang="en-US" dirty="0"/>
          </a:p>
        </p:txBody>
      </p:sp>
      <p:sp>
        <p:nvSpPr>
          <p:cNvPr id="20" name="テキスト プレースホルダー 19"/>
          <p:cNvSpPr>
            <a:spLocks noGrp="1"/>
          </p:cNvSpPr>
          <p:nvPr>
            <p:ph type="body" sz="quarter" idx="24"/>
          </p:nvPr>
        </p:nvSpPr>
        <p:spPr/>
        <p:txBody>
          <a:bodyPr/>
          <a:lstStyle/>
          <a:p>
            <a:r>
              <a:rPr kumimoji="1" lang="en-US" altLang="ja-JP" dirty="0"/>
              <a:t>5)</a:t>
            </a:r>
            <a:endParaRPr kumimoji="1" lang="ja-JP" altLang="en-US" dirty="0"/>
          </a:p>
        </p:txBody>
      </p:sp>
      <p:sp>
        <p:nvSpPr>
          <p:cNvPr id="21" name="テキスト プレースホルダー 20"/>
          <p:cNvSpPr>
            <a:spLocks noGrp="1"/>
          </p:cNvSpPr>
          <p:nvPr>
            <p:ph type="body" sz="quarter" idx="25"/>
          </p:nvPr>
        </p:nvSpPr>
        <p:spPr>
          <a:xfrm>
            <a:off x="10095978" y="1644053"/>
            <a:ext cx="6764055" cy="1369150"/>
          </a:xfrm>
        </p:spPr>
        <p:txBody>
          <a:bodyPr>
            <a:normAutofit fontScale="92500"/>
          </a:bodyPr>
          <a:lstStyle/>
          <a:p>
            <a:pPr algn="just"/>
            <a:r>
              <a:rPr lang="en-US" altLang="ja-JP" sz="1800" dirty="0"/>
              <a:t>In a Kafka cluster, one of the brokers serves as the controller, which is responsible for managing the states of partitions and replicas and for performing administrative tasks like reassigning partitions.</a:t>
            </a:r>
            <a:endParaRPr kumimoji="1" lang="ja-JP" altLang="en-US" sz="1800" dirty="0"/>
          </a:p>
        </p:txBody>
      </p:sp>
      <p:sp>
        <p:nvSpPr>
          <p:cNvPr id="22" name="テキスト プレースホルダー 21"/>
          <p:cNvSpPr>
            <a:spLocks noGrp="1"/>
          </p:cNvSpPr>
          <p:nvPr>
            <p:ph type="body" sz="quarter" idx="26"/>
          </p:nvPr>
        </p:nvSpPr>
        <p:spPr/>
        <p:txBody>
          <a:bodyPr/>
          <a:lstStyle/>
          <a:p>
            <a:r>
              <a:rPr lang="en-US" altLang="ja-JP" dirty="0"/>
              <a:t>Zookeeper </a:t>
            </a:r>
            <a:endParaRPr lang="ja-JP" altLang="en-US" dirty="0"/>
          </a:p>
        </p:txBody>
      </p:sp>
      <p:sp>
        <p:nvSpPr>
          <p:cNvPr id="23" name="テキスト プレースホルダー 22"/>
          <p:cNvSpPr>
            <a:spLocks noGrp="1"/>
          </p:cNvSpPr>
          <p:nvPr>
            <p:ph type="body" sz="quarter" idx="27"/>
          </p:nvPr>
        </p:nvSpPr>
        <p:spPr/>
        <p:txBody>
          <a:bodyPr/>
          <a:lstStyle/>
          <a:p>
            <a:r>
              <a:rPr kumimoji="1" lang="en-US" altLang="ja-JP" dirty="0"/>
              <a:t>6)</a:t>
            </a:r>
            <a:endParaRPr kumimoji="1" lang="ja-JP" altLang="en-US" dirty="0"/>
          </a:p>
        </p:txBody>
      </p:sp>
      <p:sp>
        <p:nvSpPr>
          <p:cNvPr id="24" name="テキスト プレースホルダー 23"/>
          <p:cNvSpPr>
            <a:spLocks noGrp="1"/>
          </p:cNvSpPr>
          <p:nvPr>
            <p:ph type="body" sz="quarter" idx="28"/>
          </p:nvPr>
        </p:nvSpPr>
        <p:spPr/>
        <p:txBody>
          <a:bodyPr/>
          <a:lstStyle/>
          <a:p>
            <a:pPr algn="just"/>
            <a:r>
              <a:rPr lang="en-US" altLang="ja-JP" dirty="0"/>
              <a:t>ZooKeeper is used in distributed systems for service synchronization and as a naming registry.</a:t>
            </a:r>
            <a:endParaRPr kumimoji="1" lang="ja-JP" altLang="en-US" dirty="0"/>
          </a:p>
        </p:txBody>
      </p:sp>
      <p:sp>
        <p:nvSpPr>
          <p:cNvPr id="25" name="テキスト プレースホルダー 24"/>
          <p:cNvSpPr>
            <a:spLocks noGrp="1"/>
          </p:cNvSpPr>
          <p:nvPr>
            <p:ph type="body" sz="quarter" idx="29"/>
          </p:nvPr>
        </p:nvSpPr>
        <p:spPr/>
        <p:txBody>
          <a:bodyPr/>
          <a:lstStyle/>
          <a:p>
            <a:r>
              <a:rPr lang="en-US" altLang="ja-JP" dirty="0"/>
              <a:t>Consumers </a:t>
            </a:r>
            <a:endParaRPr lang="ja-JP" altLang="en-US" dirty="0"/>
          </a:p>
        </p:txBody>
      </p:sp>
      <p:sp>
        <p:nvSpPr>
          <p:cNvPr id="26" name="テキスト プレースホルダー 25"/>
          <p:cNvSpPr>
            <a:spLocks noGrp="1"/>
          </p:cNvSpPr>
          <p:nvPr>
            <p:ph type="body" sz="quarter" idx="30"/>
          </p:nvPr>
        </p:nvSpPr>
        <p:spPr/>
        <p:txBody>
          <a:bodyPr/>
          <a:lstStyle/>
          <a:p>
            <a:r>
              <a:rPr kumimoji="1" lang="en-US" altLang="ja-JP" dirty="0"/>
              <a:t>8)</a:t>
            </a:r>
            <a:endParaRPr kumimoji="1" lang="ja-JP" altLang="en-US" dirty="0"/>
          </a:p>
        </p:txBody>
      </p:sp>
      <p:sp>
        <p:nvSpPr>
          <p:cNvPr id="27" name="テキスト プレースホルダー 26"/>
          <p:cNvSpPr>
            <a:spLocks noGrp="1"/>
          </p:cNvSpPr>
          <p:nvPr>
            <p:ph type="body" sz="quarter" idx="31"/>
          </p:nvPr>
        </p:nvSpPr>
        <p:spPr/>
        <p:txBody>
          <a:bodyPr>
            <a:normAutofit lnSpcReduction="10000"/>
          </a:bodyPr>
          <a:lstStyle/>
          <a:p>
            <a:pPr algn="just"/>
            <a:r>
              <a:rPr lang="en-US" altLang="ja-JP" dirty="0"/>
              <a:t>Kafka consumers are the subscribers responsible for reading records from one or more topics and one or more partitions of a topic.</a:t>
            </a:r>
            <a:endParaRPr kumimoji="1" lang="ja-JP" altLang="en-US" dirty="0"/>
          </a:p>
        </p:txBody>
      </p:sp>
      <p:pic>
        <p:nvPicPr>
          <p:cNvPr id="14" name="Picture 13">
            <a:extLst>
              <a:ext uri="{FF2B5EF4-FFF2-40B4-BE49-F238E27FC236}">
                <a16:creationId xmlns:a16="http://schemas.microsoft.com/office/drawing/2014/main" id="{D321B9FB-99F1-428D-8D4F-063A20ADE89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901" b="34460"/>
          <a:stretch/>
        </p:blipFill>
        <p:spPr>
          <a:xfrm>
            <a:off x="78354" y="75281"/>
            <a:ext cx="2375226" cy="7441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78738709"/>
      </p:ext>
    </p:extLst>
  </p:cSld>
  <p:clrMapOvr>
    <a:masterClrMapping/>
  </p:clrMapOvr>
  <p:transition spd="slow" advTm="13376">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8388034" y="696038"/>
            <a:ext cx="9432099" cy="647693"/>
          </a:xfrm>
        </p:spPr>
        <p:txBody>
          <a:bodyPr anchor="t"/>
          <a:lstStyle/>
          <a:p>
            <a:r>
              <a:rPr kumimoji="1" lang="en-US" altLang="ja-JP" sz="4800" b="1" dirty="0"/>
              <a:t>Apache Kafka features</a:t>
            </a:r>
            <a:endParaRPr kumimoji="1" lang="ja-JP" altLang="en-US" sz="4800" b="1" dirty="0"/>
          </a:p>
        </p:txBody>
      </p:sp>
      <p:sp>
        <p:nvSpPr>
          <p:cNvPr id="4" name="スライド番号プレースホルダー 3"/>
          <p:cNvSpPr>
            <a:spLocks noGrp="1"/>
          </p:cNvSpPr>
          <p:nvPr>
            <p:ph type="sldNum" sz="quarter" idx="4"/>
          </p:nvPr>
        </p:nvSpPr>
        <p:spPr/>
        <p:txBody>
          <a:bodyPr/>
          <a:lstStyle/>
          <a:p>
            <a:pPr marL="0" marR="0" lvl="0" indent="0" algn="ctr" defTabSz="1633027" rtl="0" eaLnBrk="1" fontAlgn="auto" latinLnBrk="0" hangingPunct="1">
              <a:lnSpc>
                <a:spcPct val="100000"/>
              </a:lnSpc>
              <a:spcBef>
                <a:spcPts val="0"/>
              </a:spcBef>
              <a:spcAft>
                <a:spcPts val="0"/>
              </a:spcAft>
              <a:buClrTx/>
              <a:buSzTx/>
              <a:buFontTx/>
              <a:buNone/>
              <a:tabLst/>
              <a:defRPr/>
            </a:pPr>
            <a:fld id="{FADD65F2-3061-4838-8922-F719F7BAC906}" type="slidenum">
              <a:rPr kumimoji="1" lang="ja-JP" altLang="en-US" sz="3200" b="0" i="0" u="none" strike="noStrike" kern="1200" cap="none" spc="0" normalizeH="0" baseline="0" noProof="0" smtClean="0">
                <a:ln>
                  <a:noFill/>
                </a:ln>
                <a:solidFill>
                  <a:srgbClr val="EEECE1"/>
                </a:solidFill>
                <a:effectLst>
                  <a:innerShdw blurRad="63500" dist="50800" dir="18900000">
                    <a:prstClr val="black">
                      <a:alpha val="50000"/>
                    </a:prstClr>
                  </a:innerShdw>
                </a:effectLst>
                <a:uLnTx/>
                <a:uFillTx/>
                <a:latin typeface="Bebas Neue Bold"/>
                <a:cs typeface="+mn-cs"/>
              </a:rPr>
              <a:pPr marL="0" marR="0" lvl="0" indent="0" algn="ctr" defTabSz="1633027" rtl="0" eaLnBrk="1" fontAlgn="auto" latinLnBrk="0" hangingPunct="1">
                <a:lnSpc>
                  <a:spcPct val="100000"/>
                </a:lnSpc>
                <a:spcBef>
                  <a:spcPts val="0"/>
                </a:spcBef>
                <a:spcAft>
                  <a:spcPts val="0"/>
                </a:spcAft>
                <a:buClrTx/>
                <a:buSzTx/>
                <a:buFontTx/>
                <a:buNone/>
                <a:tabLst/>
                <a:defRPr/>
              </a:pPr>
              <a:t>13</a:t>
            </a:fld>
            <a:endParaRPr kumimoji="1" lang="ja-JP" altLang="en-US" sz="3200" b="0" i="0" u="none" strike="noStrike" kern="1200" cap="none" spc="0" normalizeH="0" baseline="0" noProof="0" dirty="0">
              <a:ln>
                <a:noFill/>
              </a:ln>
              <a:solidFill>
                <a:srgbClr val="EEECE1"/>
              </a:solidFill>
              <a:effectLst>
                <a:innerShdw blurRad="63500" dist="50800" dir="18900000">
                  <a:prstClr val="black">
                    <a:alpha val="50000"/>
                  </a:prstClr>
                </a:innerShdw>
              </a:effectLst>
              <a:uLnTx/>
              <a:uFillTx/>
              <a:latin typeface="Bebas Neue Bold"/>
              <a:cs typeface="+mn-cs"/>
            </a:endParaRPr>
          </a:p>
        </p:txBody>
      </p:sp>
      <p:sp>
        <p:nvSpPr>
          <p:cNvPr id="15" name="テキスト プレースホルダー 14"/>
          <p:cNvSpPr>
            <a:spLocks noGrp="1"/>
          </p:cNvSpPr>
          <p:nvPr>
            <p:ph type="body" sz="quarter" idx="15"/>
          </p:nvPr>
        </p:nvSpPr>
        <p:spPr/>
        <p:txBody>
          <a:bodyPr/>
          <a:lstStyle/>
          <a:p>
            <a:r>
              <a:rPr kumimoji="1" lang="en-US" altLang="ja-JP" dirty="0"/>
              <a:t>5 Features</a:t>
            </a:r>
            <a:endParaRPr kumimoji="1" lang="ja-JP" altLang="en-US" dirty="0"/>
          </a:p>
        </p:txBody>
      </p:sp>
      <p:sp>
        <p:nvSpPr>
          <p:cNvPr id="16" name="テキスト プレースホルダー 15"/>
          <p:cNvSpPr>
            <a:spLocks noGrp="1"/>
          </p:cNvSpPr>
          <p:nvPr>
            <p:ph type="body" sz="quarter" idx="16"/>
          </p:nvPr>
        </p:nvSpPr>
        <p:spPr/>
        <p:txBody>
          <a:bodyPr/>
          <a:lstStyle/>
          <a:p>
            <a:r>
              <a:rPr lang="en-US" altLang="ja-JP" dirty="0"/>
              <a:t>Scalability</a:t>
            </a:r>
            <a:endParaRPr kumimoji="1" lang="ja-JP" altLang="en-US" dirty="0"/>
          </a:p>
        </p:txBody>
      </p:sp>
      <p:sp>
        <p:nvSpPr>
          <p:cNvPr id="17" name="テキスト プレースホルダー 16"/>
          <p:cNvSpPr>
            <a:spLocks noGrp="1"/>
          </p:cNvSpPr>
          <p:nvPr>
            <p:ph type="body" sz="quarter" idx="17"/>
          </p:nvPr>
        </p:nvSpPr>
        <p:spPr/>
        <p:txBody>
          <a:bodyPr/>
          <a:lstStyle/>
          <a:p>
            <a:r>
              <a:rPr kumimoji="1" lang="en-US" altLang="ja-JP" dirty="0"/>
              <a:t>High-Volume</a:t>
            </a:r>
            <a:endParaRPr kumimoji="1" lang="ja-JP" altLang="en-US" dirty="0"/>
          </a:p>
        </p:txBody>
      </p:sp>
      <p:sp>
        <p:nvSpPr>
          <p:cNvPr id="18" name="テキスト プレースホルダー 17"/>
          <p:cNvSpPr>
            <a:spLocks noGrp="1"/>
          </p:cNvSpPr>
          <p:nvPr>
            <p:ph type="body" sz="quarter" idx="18"/>
          </p:nvPr>
        </p:nvSpPr>
        <p:spPr/>
        <p:txBody>
          <a:bodyPr/>
          <a:lstStyle/>
          <a:p>
            <a:r>
              <a:rPr kumimoji="1" lang="en-US" altLang="ja-JP" dirty="0"/>
              <a:t>Data Transformations</a:t>
            </a:r>
            <a:endParaRPr kumimoji="1" lang="ja-JP" altLang="en-US" dirty="0"/>
          </a:p>
        </p:txBody>
      </p:sp>
      <p:sp>
        <p:nvSpPr>
          <p:cNvPr id="19" name="テキスト プレースホルダー 18"/>
          <p:cNvSpPr>
            <a:spLocks noGrp="1"/>
          </p:cNvSpPr>
          <p:nvPr>
            <p:ph type="body" sz="quarter" idx="19"/>
          </p:nvPr>
        </p:nvSpPr>
        <p:spPr/>
        <p:txBody>
          <a:bodyPr/>
          <a:lstStyle/>
          <a:p>
            <a:r>
              <a:rPr kumimoji="1" lang="en-US" altLang="ja-JP" dirty="0"/>
              <a:t>Fault Tolerance</a:t>
            </a:r>
            <a:endParaRPr kumimoji="1" lang="ja-JP" altLang="en-US" dirty="0"/>
          </a:p>
        </p:txBody>
      </p:sp>
      <p:sp>
        <p:nvSpPr>
          <p:cNvPr id="20" name="テキスト プレースホルダー 19"/>
          <p:cNvSpPr>
            <a:spLocks noGrp="1"/>
          </p:cNvSpPr>
          <p:nvPr>
            <p:ph type="body" sz="quarter" idx="20"/>
          </p:nvPr>
        </p:nvSpPr>
        <p:spPr/>
        <p:txBody>
          <a:bodyPr/>
          <a:lstStyle/>
          <a:p>
            <a:r>
              <a:rPr kumimoji="1" lang="en-US" altLang="ja-JP" dirty="0"/>
              <a:t>Replication </a:t>
            </a:r>
            <a:endParaRPr kumimoji="1" lang="ja-JP" altLang="en-US" dirty="0"/>
          </a:p>
        </p:txBody>
      </p:sp>
      <p:pic>
        <p:nvPicPr>
          <p:cNvPr id="3074" name="Picture 2" descr="Top 10 Kafka Features | Why Apache Kafka Is So Popular - DataFlair">
            <a:extLst>
              <a:ext uri="{FF2B5EF4-FFF2-40B4-BE49-F238E27FC236}">
                <a16:creationId xmlns:a16="http://schemas.microsoft.com/office/drawing/2014/main" id="{73A61554-7B63-49F1-AE16-A86996CEF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6344" y="2730248"/>
            <a:ext cx="10020379" cy="5219619"/>
          </a:xfrm>
          <a:prstGeom prst="roundRect">
            <a:avLst>
              <a:gd name="adj" fmla="val 4167"/>
            </a:avLst>
          </a:prstGeom>
          <a:solidFill>
            <a:srgbClr val="FFFFFF"/>
          </a:solidFill>
          <a:ln w="76200" cap="sq">
            <a:solidFill>
              <a:srgbClr val="292929"/>
            </a:solidFill>
            <a:miter lim="800000"/>
          </a:ln>
          <a:effectLst>
            <a:reflection blurRad="6350" stA="52000" endA="300" endPos="3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28494123"/>
      </p:ext>
    </p:extLst>
  </p:cSld>
  <p:clrMapOvr>
    <a:masterClrMapping/>
  </p:clrMapOvr>
  <p:transition spd="slow" advTm="12482">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8395902" y="724359"/>
            <a:ext cx="8113486" cy="799000"/>
          </a:xfrm>
        </p:spPr>
        <p:txBody>
          <a:bodyPr anchor="t"/>
          <a:lstStyle/>
          <a:p>
            <a:r>
              <a:rPr kumimoji="1" lang="en-US" altLang="ja-JP" sz="4800" b="1" i="0" u="none" strike="noStrike" kern="1200" cap="none" spc="0" normalizeH="0" baseline="0" noProof="0" dirty="0">
                <a:ln>
                  <a:noFill/>
                </a:ln>
                <a:blipFill dpi="0" rotWithShape="1">
                  <a:blip r:embed="rId2"/>
                  <a:srcRect/>
                  <a:tile tx="0" ty="0" sx="100000" sy="100000" flip="none" algn="tl"/>
                </a:blipFill>
                <a:effectLst>
                  <a:innerShdw blurRad="63500" dist="50800" dir="18900000">
                    <a:prstClr val="black">
                      <a:alpha val="50000"/>
                    </a:prstClr>
                  </a:innerShdw>
                </a:effectLst>
                <a:uLnTx/>
                <a:uFillTx/>
                <a:latin typeface="Bebas Neue Bold" panose="020B0606020202050201" pitchFamily="34" charset="0"/>
                <a:cs typeface="+mj-cs"/>
              </a:rPr>
              <a:t>Apache Kafka benefits</a:t>
            </a:r>
            <a:endParaRPr kumimoji="1" lang="ja-JP" altLang="en-US" dirty="0"/>
          </a:p>
        </p:txBody>
      </p:sp>
      <p:sp>
        <p:nvSpPr>
          <p:cNvPr id="4" name="スライド番号プレースホルダー 3"/>
          <p:cNvSpPr>
            <a:spLocks noGrp="1"/>
          </p:cNvSpPr>
          <p:nvPr>
            <p:ph type="sldNum" sz="quarter" idx="4"/>
          </p:nvPr>
        </p:nvSpPr>
        <p:spPr/>
        <p:txBody>
          <a:bodyPr/>
          <a:lstStyle/>
          <a:p>
            <a:pPr marL="0" marR="0" lvl="0" indent="0" algn="ctr" defTabSz="1633027" rtl="0" eaLnBrk="1" fontAlgn="auto" latinLnBrk="0" hangingPunct="1">
              <a:lnSpc>
                <a:spcPct val="100000"/>
              </a:lnSpc>
              <a:spcBef>
                <a:spcPts val="0"/>
              </a:spcBef>
              <a:spcAft>
                <a:spcPts val="0"/>
              </a:spcAft>
              <a:buClrTx/>
              <a:buSzTx/>
              <a:buFontTx/>
              <a:buNone/>
              <a:tabLst/>
              <a:defRPr/>
            </a:pPr>
            <a:fld id="{FADD65F2-3061-4838-8922-F719F7BAC906}" type="slidenum">
              <a:rPr kumimoji="1" lang="ja-JP" altLang="en-US" sz="3200" b="0" i="0" u="none" strike="noStrike" kern="1200" cap="none" spc="0" normalizeH="0" baseline="0" noProof="0" smtClean="0">
                <a:ln>
                  <a:noFill/>
                </a:ln>
                <a:solidFill>
                  <a:srgbClr val="EEECE1"/>
                </a:solidFill>
                <a:effectLst>
                  <a:innerShdw blurRad="63500" dist="50800" dir="18900000">
                    <a:prstClr val="black">
                      <a:alpha val="50000"/>
                    </a:prstClr>
                  </a:innerShdw>
                </a:effectLst>
                <a:uLnTx/>
                <a:uFillTx/>
                <a:latin typeface="Bebas Neue Bold"/>
                <a:cs typeface="+mn-cs"/>
              </a:rPr>
              <a:pPr marL="0" marR="0" lvl="0" indent="0" algn="ctr" defTabSz="1633027" rtl="0" eaLnBrk="1" fontAlgn="auto" latinLnBrk="0" hangingPunct="1">
                <a:lnSpc>
                  <a:spcPct val="100000"/>
                </a:lnSpc>
                <a:spcBef>
                  <a:spcPts val="0"/>
                </a:spcBef>
                <a:spcAft>
                  <a:spcPts val="0"/>
                </a:spcAft>
                <a:buClrTx/>
                <a:buSzTx/>
                <a:buFontTx/>
                <a:buNone/>
                <a:tabLst/>
                <a:defRPr/>
              </a:pPr>
              <a:t>14</a:t>
            </a:fld>
            <a:endParaRPr kumimoji="1" lang="ja-JP" altLang="en-US" sz="4000" b="0" i="0" u="none" strike="noStrike" kern="1200" cap="none" spc="0" normalizeH="0" baseline="0" noProof="0" dirty="0">
              <a:ln>
                <a:noFill/>
              </a:ln>
              <a:solidFill>
                <a:srgbClr val="EEECE1"/>
              </a:solidFill>
              <a:effectLst>
                <a:innerShdw blurRad="63500" dist="50800" dir="18900000">
                  <a:prstClr val="black">
                    <a:alpha val="50000"/>
                  </a:prstClr>
                </a:innerShdw>
              </a:effectLst>
              <a:uLnTx/>
              <a:uFillTx/>
              <a:latin typeface="Bebas Neue Bold"/>
              <a:cs typeface="+mn-cs"/>
            </a:endParaRPr>
          </a:p>
        </p:txBody>
      </p:sp>
      <p:sp>
        <p:nvSpPr>
          <p:cNvPr id="15" name="テキスト プレースホルダー 14"/>
          <p:cNvSpPr>
            <a:spLocks noGrp="1"/>
          </p:cNvSpPr>
          <p:nvPr>
            <p:ph type="body" sz="quarter" idx="15"/>
          </p:nvPr>
        </p:nvSpPr>
        <p:spPr/>
        <p:txBody>
          <a:bodyPr/>
          <a:lstStyle/>
          <a:p>
            <a:r>
              <a:rPr kumimoji="1" lang="en-US" altLang="ja-JP" dirty="0"/>
              <a:t>5 Benefits</a:t>
            </a:r>
            <a:endParaRPr kumimoji="1" lang="ja-JP" altLang="en-US" dirty="0"/>
          </a:p>
        </p:txBody>
      </p:sp>
      <p:sp>
        <p:nvSpPr>
          <p:cNvPr id="16" name="テキスト プレースホルダー 15"/>
          <p:cNvSpPr>
            <a:spLocks noGrp="1"/>
          </p:cNvSpPr>
          <p:nvPr>
            <p:ph type="body" sz="quarter" idx="16"/>
          </p:nvPr>
        </p:nvSpPr>
        <p:spPr/>
        <p:txBody>
          <a:bodyPr/>
          <a:lstStyle/>
          <a:p>
            <a:r>
              <a:rPr lang="en-US" altLang="ja-JP" dirty="0"/>
              <a:t>Durability</a:t>
            </a:r>
            <a:endParaRPr kumimoji="1" lang="ja-JP" altLang="en-US" dirty="0"/>
          </a:p>
        </p:txBody>
      </p:sp>
      <p:sp>
        <p:nvSpPr>
          <p:cNvPr id="17" name="テキスト プレースホルダー 16"/>
          <p:cNvSpPr>
            <a:spLocks noGrp="1"/>
          </p:cNvSpPr>
          <p:nvPr>
            <p:ph type="body" sz="quarter" idx="17"/>
          </p:nvPr>
        </p:nvSpPr>
        <p:spPr/>
        <p:txBody>
          <a:bodyPr/>
          <a:lstStyle/>
          <a:p>
            <a:r>
              <a:rPr kumimoji="1" lang="en-US" altLang="ja-JP" dirty="0"/>
              <a:t>Performance </a:t>
            </a:r>
            <a:endParaRPr kumimoji="1" lang="ja-JP" altLang="en-US" dirty="0"/>
          </a:p>
        </p:txBody>
      </p:sp>
      <p:sp>
        <p:nvSpPr>
          <p:cNvPr id="18" name="テキスト プレースホルダー 17"/>
          <p:cNvSpPr>
            <a:spLocks noGrp="1"/>
          </p:cNvSpPr>
          <p:nvPr>
            <p:ph type="body" sz="quarter" idx="18"/>
          </p:nvPr>
        </p:nvSpPr>
        <p:spPr/>
        <p:txBody>
          <a:bodyPr/>
          <a:lstStyle/>
          <a:p>
            <a:r>
              <a:rPr kumimoji="1" lang="en-US" altLang="ja-JP" dirty="0"/>
              <a:t>Zero downtime</a:t>
            </a:r>
            <a:endParaRPr kumimoji="1" lang="ja-JP" altLang="en-US" dirty="0"/>
          </a:p>
        </p:txBody>
      </p:sp>
      <p:sp>
        <p:nvSpPr>
          <p:cNvPr id="19" name="テキスト プレースホルダー 18"/>
          <p:cNvSpPr>
            <a:spLocks noGrp="1"/>
          </p:cNvSpPr>
          <p:nvPr>
            <p:ph type="body" sz="quarter" idx="19"/>
          </p:nvPr>
        </p:nvSpPr>
        <p:spPr/>
        <p:txBody>
          <a:bodyPr/>
          <a:lstStyle/>
          <a:p>
            <a:r>
              <a:rPr kumimoji="1" lang="en-US" altLang="ja-JP" dirty="0"/>
              <a:t>Extensibility </a:t>
            </a:r>
            <a:endParaRPr kumimoji="1" lang="ja-JP" altLang="en-US" dirty="0"/>
          </a:p>
        </p:txBody>
      </p:sp>
      <p:sp>
        <p:nvSpPr>
          <p:cNvPr id="20" name="テキスト プレースホルダー 19"/>
          <p:cNvSpPr>
            <a:spLocks noGrp="1"/>
          </p:cNvSpPr>
          <p:nvPr>
            <p:ph type="body" sz="quarter" idx="20"/>
          </p:nvPr>
        </p:nvSpPr>
        <p:spPr/>
        <p:txBody>
          <a:bodyPr/>
          <a:lstStyle/>
          <a:p>
            <a:r>
              <a:rPr kumimoji="1" lang="en-US" altLang="ja-JP" dirty="0"/>
              <a:t>Reliability  </a:t>
            </a:r>
            <a:endParaRPr kumimoji="1" lang="ja-JP" altLang="en-US" dirty="0"/>
          </a:p>
        </p:txBody>
      </p:sp>
      <p:pic>
        <p:nvPicPr>
          <p:cNvPr id="5" name="Picture 4">
            <a:extLst>
              <a:ext uri="{FF2B5EF4-FFF2-40B4-BE49-F238E27FC236}">
                <a16:creationId xmlns:a16="http://schemas.microsoft.com/office/drawing/2014/main" id="{F038C791-6E4C-4635-8501-3A89A1383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682" y="2686498"/>
            <a:ext cx="10115463" cy="56899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68328141"/>
      </p:ext>
    </p:extLst>
  </p:cSld>
  <p:clrMapOvr>
    <a:masterClrMapping/>
  </p:clrMapOvr>
  <p:transition spd="slow" advTm="12482">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9A0A5A-7A6E-4829-9A45-3E08377AEE42}"/>
              </a:ext>
            </a:extLst>
          </p:cNvPr>
          <p:cNvSpPr>
            <a:spLocks noGrp="1"/>
          </p:cNvSpPr>
          <p:nvPr>
            <p:ph type="body" sz="quarter" idx="11"/>
          </p:nvPr>
        </p:nvSpPr>
        <p:spPr>
          <a:xfrm>
            <a:off x="1" y="0"/>
            <a:ext cx="18291175" cy="2059881"/>
          </a:xfrm>
        </p:spPr>
        <p:txBody>
          <a:bodyPr/>
          <a:lstStyle/>
          <a:p>
            <a:endParaRPr lang="en-US" dirty="0"/>
          </a:p>
        </p:txBody>
      </p:sp>
      <p:sp>
        <p:nvSpPr>
          <p:cNvPr id="4" name="Text Placeholder 3">
            <a:extLst>
              <a:ext uri="{FF2B5EF4-FFF2-40B4-BE49-F238E27FC236}">
                <a16:creationId xmlns:a16="http://schemas.microsoft.com/office/drawing/2014/main" id="{811322AB-C3E5-4FFC-9810-408726581C9D}"/>
              </a:ext>
            </a:extLst>
          </p:cNvPr>
          <p:cNvSpPr>
            <a:spLocks noGrp="1"/>
          </p:cNvSpPr>
          <p:nvPr>
            <p:ph type="body" sz="quarter" idx="16"/>
          </p:nvPr>
        </p:nvSpPr>
        <p:spPr>
          <a:xfrm>
            <a:off x="1585020" y="247651"/>
            <a:ext cx="15662715" cy="1461690"/>
          </a:xfrm>
        </p:spPr>
        <p:txBody>
          <a:bodyPr/>
          <a:lstStyle/>
          <a:p>
            <a:r>
              <a:rPr lang="en-US" sz="8000" b="1" dirty="0">
                <a:effectLst/>
              </a:rPr>
              <a:t>Application Case Study</a:t>
            </a:r>
          </a:p>
        </p:txBody>
      </p:sp>
      <p:sp>
        <p:nvSpPr>
          <p:cNvPr id="5" name="Text Placeholder 4">
            <a:extLst>
              <a:ext uri="{FF2B5EF4-FFF2-40B4-BE49-F238E27FC236}">
                <a16:creationId xmlns:a16="http://schemas.microsoft.com/office/drawing/2014/main" id="{5AAE7B10-436E-43B8-88A2-51A5FF8EEEF0}"/>
              </a:ext>
            </a:extLst>
          </p:cNvPr>
          <p:cNvSpPr>
            <a:spLocks noGrp="1"/>
          </p:cNvSpPr>
          <p:nvPr>
            <p:ph type="body" sz="quarter" idx="17"/>
          </p:nvPr>
        </p:nvSpPr>
        <p:spPr>
          <a:xfrm>
            <a:off x="1121063" y="2302944"/>
            <a:ext cx="15689943" cy="1109657"/>
          </a:xfrm>
        </p:spPr>
        <p:txBody>
          <a:bodyPr/>
          <a:lstStyle/>
          <a:p>
            <a:r>
              <a:rPr lang="en-US" altLang="ja-JP" sz="540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latin typeface="Bebas Neue Bold"/>
              </a:rPr>
              <a:t>Netflix</a:t>
            </a:r>
            <a:endParaRPr lang="en-US" sz="90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endParaRPr>
          </a:p>
        </p:txBody>
      </p:sp>
      <p:sp>
        <p:nvSpPr>
          <p:cNvPr id="6" name="Text Placeholder 5">
            <a:extLst>
              <a:ext uri="{FF2B5EF4-FFF2-40B4-BE49-F238E27FC236}">
                <a16:creationId xmlns:a16="http://schemas.microsoft.com/office/drawing/2014/main" id="{1BD6A5AF-4BE5-45BA-963B-407E7880C767}"/>
              </a:ext>
            </a:extLst>
          </p:cNvPr>
          <p:cNvSpPr>
            <a:spLocks noGrp="1"/>
          </p:cNvSpPr>
          <p:nvPr>
            <p:ph type="body" sz="quarter" idx="18"/>
          </p:nvPr>
        </p:nvSpPr>
        <p:spPr>
          <a:xfrm flipV="1">
            <a:off x="0" y="1988405"/>
            <a:ext cx="18291175" cy="36000"/>
          </a:xfrm>
        </p:spPr>
        <p:txBody>
          <a:bodyPr/>
          <a:lstStyle/>
          <a:p>
            <a:endParaRPr lang="en-US" dirty="0"/>
          </a:p>
        </p:txBody>
      </p:sp>
      <p:pic>
        <p:nvPicPr>
          <p:cNvPr id="8" name="Picture Placeholder 7">
            <a:extLst>
              <a:ext uri="{FF2B5EF4-FFF2-40B4-BE49-F238E27FC236}">
                <a16:creationId xmlns:a16="http://schemas.microsoft.com/office/drawing/2014/main" id="{92548EBA-006F-4751-B5B9-914BBD7B6C1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901" b="8901"/>
          <a:stretch>
            <a:fillRect/>
          </a:stretch>
        </p:blipFill>
        <p:spPr>
          <a:xfrm>
            <a:off x="0" y="3412601"/>
            <a:ext cx="18291175" cy="687439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681BD15-3A79-487A-8A92-CF3356A74109}"/>
              </a:ext>
            </a:extLst>
          </p:cNvPr>
          <p:cNvPicPr>
            <a:picLocks noChangeAspect="1"/>
          </p:cNvPicPr>
          <p:nvPr/>
        </p:nvPicPr>
        <p:blipFill rotWithShape="1">
          <a:blip r:embed="rId3">
            <a:extLst>
              <a:ext uri="{28A0092B-C50C-407E-A947-70E740481C1C}">
                <a14:useLocalDpi xmlns:a14="http://schemas.microsoft.com/office/drawing/2010/main" val="0"/>
              </a:ext>
            </a:extLst>
          </a:blip>
          <a:srcRect l="16009" t="16210" r="14844" b="9106"/>
          <a:stretch/>
        </p:blipFill>
        <p:spPr>
          <a:xfrm>
            <a:off x="-2" y="0"/>
            <a:ext cx="2304792"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pic>
        <p:nvPicPr>
          <p:cNvPr id="2050" name="Picture 2" descr="netflix-logo-and-screen (1) - eniGma Magazine">
            <a:extLst>
              <a:ext uri="{FF2B5EF4-FFF2-40B4-BE49-F238E27FC236}">
                <a16:creationId xmlns:a16="http://schemas.microsoft.com/office/drawing/2014/main" id="{824A09DB-8491-4AE8-9A8E-CF9EC0B871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86384" y="0"/>
            <a:ext cx="2304789"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44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p:txBody>
          <a:bodyPr/>
          <a:lstStyle/>
          <a:p>
            <a:r>
              <a:rPr kumimoji="1" lang="en-US" altLang="ja-JP" sz="6600" b="1" dirty="0"/>
              <a:t>Evolution of the </a:t>
            </a:r>
            <a:r>
              <a:rPr lang="en-US" altLang="ja-JP" sz="660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latin typeface="Bebas Neue Bold"/>
              </a:rPr>
              <a:t>Netflix</a:t>
            </a:r>
            <a:r>
              <a:rPr lang="en-US" altLang="ja-JP" sz="105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rPr>
              <a:t>      </a:t>
            </a:r>
            <a:r>
              <a:rPr kumimoji="1" lang="en-US" altLang="ja-JP" sz="6600" b="1" dirty="0"/>
              <a:t>Data Pipeline</a:t>
            </a:r>
            <a:endParaRPr kumimoji="1" lang="ja-JP" altLang="en-US" sz="6600" b="1" dirty="0"/>
          </a:p>
        </p:txBody>
      </p:sp>
      <p:sp>
        <p:nvSpPr>
          <p:cNvPr id="3" name="フッター プレースホルダー 2"/>
          <p:cNvSpPr>
            <a:spLocks noGrp="1"/>
          </p:cNvSpPr>
          <p:nvPr>
            <p:ph type="ftr" sz="quarter" idx="10"/>
          </p:nvPr>
        </p:nvSpPr>
        <p:spPr/>
        <p:txBody>
          <a:bodyPr/>
          <a:lstStyle/>
          <a:p>
            <a:pPr marL="0" marR="0" lvl="0" indent="0" algn="ctr" defTabSz="1633027" rtl="0" eaLnBrk="1" fontAlgn="auto" latinLnBrk="0" hangingPunct="1">
              <a:lnSpc>
                <a:spcPct val="100000"/>
              </a:lnSpc>
              <a:spcBef>
                <a:spcPts val="0"/>
              </a:spcBef>
              <a:spcAft>
                <a:spcPts val="0"/>
              </a:spcAft>
              <a:buClrTx/>
              <a:buSzTx/>
              <a:buFontTx/>
              <a:buNone/>
              <a:tabLst/>
              <a:defRPr/>
            </a:pPr>
            <a:r>
              <a:rPr kumimoji="1" lang="en-US" altLang="ja-JP" sz="2100" b="0" i="0" u="none" strike="noStrike" kern="1200" cap="none" spc="0" normalizeH="0" baseline="0" noProof="0">
                <a:ln>
                  <a:noFill/>
                </a:ln>
                <a:solidFill>
                  <a:srgbClr val="EEECE1"/>
                </a:solidFill>
                <a:effectLst/>
                <a:uLnTx/>
                <a:uFillTx/>
                <a:latin typeface="Roboto"/>
                <a:cs typeface="+mn-cs"/>
              </a:rPr>
              <a:t>The Power of PowerPoint - thepopp.com</a:t>
            </a:r>
            <a:endParaRPr kumimoji="1" lang="ja-JP" altLang="en-US" sz="2100" b="0" i="0" u="none" strike="noStrike" kern="1200" cap="none" spc="0" normalizeH="0" baseline="0" noProof="0" dirty="0">
              <a:ln>
                <a:noFill/>
              </a:ln>
              <a:solidFill>
                <a:srgbClr val="EEECE1"/>
              </a:solidFill>
              <a:effectLst/>
              <a:uLnTx/>
              <a:uFillTx/>
              <a:latin typeface="Roboto"/>
              <a:cs typeface="+mn-cs"/>
            </a:endParaRPr>
          </a:p>
        </p:txBody>
      </p:sp>
      <p:sp>
        <p:nvSpPr>
          <p:cNvPr id="4" name="スライド番号プレースホルダー 3"/>
          <p:cNvSpPr>
            <a:spLocks noGrp="1"/>
          </p:cNvSpPr>
          <p:nvPr>
            <p:ph type="sldNum" sz="quarter" idx="11"/>
          </p:nvPr>
        </p:nvSpPr>
        <p:spPr/>
        <p:txBody>
          <a:bodyPr/>
          <a:lstStyle/>
          <a:p>
            <a:pPr marL="0" marR="0" lvl="0" indent="0" algn="ctr" defTabSz="1633027" rtl="0" eaLnBrk="1" fontAlgn="auto" latinLnBrk="0" hangingPunct="1">
              <a:lnSpc>
                <a:spcPct val="100000"/>
              </a:lnSpc>
              <a:spcBef>
                <a:spcPts val="0"/>
              </a:spcBef>
              <a:spcAft>
                <a:spcPts val="0"/>
              </a:spcAft>
              <a:buClrTx/>
              <a:buSzTx/>
              <a:buFontTx/>
              <a:buNone/>
              <a:tabLst/>
              <a:defRPr/>
            </a:pPr>
            <a:fld id="{FADD65F2-3061-4838-8922-F719F7BAC906}" type="slidenum">
              <a:rPr kumimoji="1" lang="ja-JP" altLang="en-US" sz="3200" b="0" i="0" u="none" strike="noStrike" kern="1200" cap="none" spc="0" normalizeH="0" baseline="0" noProof="0" smtClean="0">
                <a:ln>
                  <a:noFill/>
                </a:ln>
                <a:solidFill>
                  <a:srgbClr val="EEECE1"/>
                </a:solidFill>
                <a:effectLst>
                  <a:innerShdw blurRad="63500" dist="50800" dir="18900000">
                    <a:prstClr val="black">
                      <a:alpha val="50000"/>
                    </a:prstClr>
                  </a:innerShdw>
                </a:effectLst>
                <a:uLnTx/>
                <a:uFillTx/>
                <a:latin typeface="Bebas Neue Bold"/>
                <a:cs typeface="+mn-cs"/>
              </a:rPr>
              <a:pPr marL="0" marR="0" lvl="0" indent="0" algn="ctr" defTabSz="1633027" rtl="0" eaLnBrk="1" fontAlgn="auto" latinLnBrk="0" hangingPunct="1">
                <a:lnSpc>
                  <a:spcPct val="100000"/>
                </a:lnSpc>
                <a:spcBef>
                  <a:spcPts val="0"/>
                </a:spcBef>
                <a:spcAft>
                  <a:spcPts val="0"/>
                </a:spcAft>
                <a:buClrTx/>
                <a:buSzTx/>
                <a:buFontTx/>
                <a:buNone/>
                <a:tabLst/>
                <a:defRPr/>
              </a:pPr>
              <a:t>16</a:t>
            </a:fld>
            <a:endParaRPr kumimoji="1" lang="ja-JP" altLang="en-US" sz="4000" b="0" i="0" u="none" strike="noStrike" kern="1200" cap="none" spc="0" normalizeH="0" baseline="0" noProof="0" dirty="0">
              <a:ln>
                <a:noFill/>
              </a:ln>
              <a:solidFill>
                <a:srgbClr val="EEECE1"/>
              </a:solidFill>
              <a:effectLst>
                <a:innerShdw blurRad="63500" dist="50800" dir="18900000">
                  <a:prstClr val="black">
                    <a:alpha val="50000"/>
                  </a:prstClr>
                </a:innerShdw>
              </a:effectLst>
              <a:uLnTx/>
              <a:uFillTx/>
              <a:latin typeface="Bebas Neue Bold"/>
              <a:cs typeface="+mn-cs"/>
            </a:endParaRPr>
          </a:p>
        </p:txBody>
      </p:sp>
      <p:sp>
        <p:nvSpPr>
          <p:cNvPr id="16" name="テキスト プレースホルダー 15"/>
          <p:cNvSpPr>
            <a:spLocks noGrp="1"/>
          </p:cNvSpPr>
          <p:nvPr>
            <p:ph type="body" sz="quarter" idx="13"/>
          </p:nvPr>
        </p:nvSpPr>
        <p:spPr/>
        <p:txBody>
          <a:bodyPr/>
          <a:lstStyle/>
          <a:p>
            <a:r>
              <a:rPr kumimoji="1" lang="en-US" altLang="ja-JP" dirty="0"/>
              <a:t>NUMERIC LIST WITH 3 ITEMS</a:t>
            </a:r>
            <a:endParaRPr kumimoji="1" lang="ja-JP" altLang="en-US" dirty="0"/>
          </a:p>
        </p:txBody>
      </p:sp>
      <p:sp>
        <p:nvSpPr>
          <p:cNvPr id="17" name="テキスト プレースホルダー 16"/>
          <p:cNvSpPr>
            <a:spLocks noGrp="1"/>
          </p:cNvSpPr>
          <p:nvPr>
            <p:ph type="body" sz="quarter" idx="15"/>
          </p:nvPr>
        </p:nvSpPr>
        <p:spPr/>
        <p:txBody>
          <a:bodyPr/>
          <a:lstStyle/>
          <a:p>
            <a:r>
              <a:rPr lang="en-US" altLang="ja-JP" dirty="0"/>
              <a:t>V1.0 Chukwa pipeline</a:t>
            </a:r>
            <a:endParaRPr lang="ja-JP" altLang="en-US" dirty="0"/>
          </a:p>
        </p:txBody>
      </p:sp>
      <p:sp>
        <p:nvSpPr>
          <p:cNvPr id="18" name="テキスト プレースホルダー 17"/>
          <p:cNvSpPr>
            <a:spLocks noGrp="1"/>
          </p:cNvSpPr>
          <p:nvPr>
            <p:ph type="body" sz="quarter" idx="16"/>
          </p:nvPr>
        </p:nvSpPr>
        <p:spPr/>
        <p:txBody>
          <a:bodyPr/>
          <a:lstStyle/>
          <a:p>
            <a:r>
              <a:rPr kumimoji="1" lang="en-US" altLang="ja-JP" dirty="0"/>
              <a:t>V1.5 Chukwa pipeline with real-time branch</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V2.0 Keystone pipeline (Kafka fronted)</a:t>
            </a:r>
            <a:endParaRPr kumimoji="1" lang="ja-JP" altLang="en-US" dirty="0"/>
          </a:p>
        </p:txBody>
      </p:sp>
      <p:sp>
        <p:nvSpPr>
          <p:cNvPr id="15" name="テキスト プレースホルダー 14"/>
          <p:cNvSpPr>
            <a:spLocks noGrp="1"/>
          </p:cNvSpPr>
          <p:nvPr>
            <p:ph type="body" sz="quarter" idx="12"/>
          </p:nvPr>
        </p:nvSpPr>
        <p:spPr>
          <a:xfrm>
            <a:off x="10442441" y="3751413"/>
            <a:ext cx="7595038" cy="1599466"/>
          </a:xfrm>
        </p:spPr>
        <p:txBody>
          <a:bodyPr>
            <a:normAutofit/>
          </a:bodyPr>
          <a:lstStyle/>
          <a:p>
            <a:pPr algn="just"/>
            <a:r>
              <a:rPr lang="en-US" altLang="ja-JP" sz="1800" dirty="0"/>
              <a:t> Chukwa collects events and writes them to </a:t>
            </a:r>
            <a:r>
              <a:rPr lang="en-US" altLang="ja-JP" sz="1800" b="1" dirty="0">
                <a:solidFill>
                  <a:schemeClr val="accent6">
                    <a:lumMod val="75000"/>
                  </a:schemeClr>
                </a:solidFill>
              </a:rPr>
              <a:t>S3 in Hadoop sequence file format</a:t>
            </a:r>
            <a:r>
              <a:rPr lang="en-US" altLang="ja-JP" sz="1800" dirty="0"/>
              <a:t>. The Big Data Platform team further processes those S3 files and writes to Hive in Parquet format. End-to-end latency is up to 10 minutes. </a:t>
            </a:r>
            <a:endParaRPr kumimoji="1" lang="ja-JP" altLang="en-US" sz="1800" dirty="0"/>
          </a:p>
        </p:txBody>
      </p:sp>
      <p:sp>
        <p:nvSpPr>
          <p:cNvPr id="20" name="テキスト プレースホルダー 19"/>
          <p:cNvSpPr>
            <a:spLocks noGrp="1"/>
          </p:cNvSpPr>
          <p:nvPr>
            <p:ph type="body" sz="quarter" idx="18"/>
          </p:nvPr>
        </p:nvSpPr>
        <p:spPr>
          <a:xfrm>
            <a:off x="8938994" y="5281432"/>
            <a:ext cx="7695570" cy="1599466"/>
          </a:xfrm>
        </p:spPr>
        <p:txBody>
          <a:bodyPr>
            <a:normAutofit/>
          </a:bodyPr>
          <a:lstStyle/>
          <a:p>
            <a:pPr algn="just"/>
            <a:r>
              <a:rPr lang="en-US" altLang="ja-JP" sz="1800" dirty="0"/>
              <a:t>In V1.5, approximately 30% of the events are branched to the real-time pipeline. </a:t>
            </a:r>
            <a:r>
              <a:rPr lang="en-US" altLang="ja-JP" sz="1800" b="1" dirty="0">
                <a:solidFill>
                  <a:srgbClr val="0070C0"/>
                </a:solidFill>
              </a:rPr>
              <a:t>The centerpiece of the real-time branch is the router</a:t>
            </a:r>
            <a:r>
              <a:rPr lang="en-US" altLang="ja-JP" sz="1800" dirty="0"/>
              <a:t>. It is responsible for routing data from Kafka to the various sinks: Elasticsearch or secondary Kafka.</a:t>
            </a:r>
            <a:endParaRPr kumimoji="1" lang="ja-JP" altLang="en-US" sz="1800" dirty="0"/>
          </a:p>
        </p:txBody>
      </p:sp>
      <p:sp>
        <p:nvSpPr>
          <p:cNvPr id="21" name="テキスト プレースホルダー 20"/>
          <p:cNvSpPr>
            <a:spLocks noGrp="1"/>
          </p:cNvSpPr>
          <p:nvPr>
            <p:ph type="body" sz="quarter" idx="19"/>
          </p:nvPr>
        </p:nvSpPr>
        <p:spPr>
          <a:xfrm>
            <a:off x="7376002" y="6811450"/>
            <a:ext cx="7695570" cy="1599466"/>
          </a:xfrm>
        </p:spPr>
        <p:txBody>
          <a:bodyPr>
            <a:normAutofit/>
          </a:bodyPr>
          <a:lstStyle/>
          <a:p>
            <a:pPr algn="just"/>
            <a:r>
              <a:rPr lang="en-US" altLang="ja-JP" sz="1800" dirty="0"/>
              <a:t>In addition to the issues related to routing service, there are other motivations for us to revamp their data pipeline. </a:t>
            </a:r>
            <a:r>
              <a:rPr lang="en-US" altLang="ja-JP" sz="1800" b="1" dirty="0">
                <a:solidFill>
                  <a:srgbClr val="00B050"/>
                </a:solidFill>
              </a:rPr>
              <a:t>There are three major components</a:t>
            </a:r>
            <a:r>
              <a:rPr lang="en-US" altLang="ja-JP" sz="1800" dirty="0"/>
              <a:t>, Data Ingestion, Data Buffering, Data Routing.</a:t>
            </a:r>
            <a:endParaRPr kumimoji="1" lang="ja-JP" altLang="en-US" sz="1800" dirty="0"/>
          </a:p>
        </p:txBody>
      </p:sp>
      <p:pic>
        <p:nvPicPr>
          <p:cNvPr id="22" name="Picture 21">
            <a:extLst>
              <a:ext uri="{FF2B5EF4-FFF2-40B4-BE49-F238E27FC236}">
                <a16:creationId xmlns:a16="http://schemas.microsoft.com/office/drawing/2014/main" id="{48B33B72-AEDB-496C-86C3-D6C79E25E98D}"/>
              </a:ext>
            </a:extLst>
          </p:cNvPr>
          <p:cNvPicPr>
            <a:picLocks noChangeAspect="1"/>
          </p:cNvPicPr>
          <p:nvPr/>
        </p:nvPicPr>
        <p:blipFill rotWithShape="1">
          <a:blip r:embed="rId2">
            <a:extLst>
              <a:ext uri="{28A0092B-C50C-407E-A947-70E740481C1C}">
                <a14:useLocalDpi xmlns:a14="http://schemas.microsoft.com/office/drawing/2010/main" val="0"/>
              </a:ext>
            </a:extLst>
          </a:blip>
          <a:srcRect l="16009" t="16210" r="14844" b="9106"/>
          <a:stretch/>
        </p:blipFill>
        <p:spPr>
          <a:xfrm>
            <a:off x="-2" y="0"/>
            <a:ext cx="2304792"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pic>
        <p:nvPicPr>
          <p:cNvPr id="23" name="Picture 2" descr="netflix-logo-and-screen (1) - eniGma Magazine">
            <a:extLst>
              <a:ext uri="{FF2B5EF4-FFF2-40B4-BE49-F238E27FC236}">
                <a16:creationId xmlns:a16="http://schemas.microsoft.com/office/drawing/2014/main" id="{4A0831FC-413F-40AE-B428-CAE3611A51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86829" y="8327450"/>
            <a:ext cx="2304789"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980395"/>
      </p:ext>
    </p:extLst>
  </p:cSld>
  <p:clrMapOvr>
    <a:masterClrMapping/>
  </p:clrMapOvr>
  <p:transition spd="slow" advTm="10054">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9A0A5A-7A6E-4829-9A45-3E08377AEE42}"/>
              </a:ext>
            </a:extLst>
          </p:cNvPr>
          <p:cNvSpPr>
            <a:spLocks noGrp="1"/>
          </p:cNvSpPr>
          <p:nvPr>
            <p:ph type="body" sz="quarter" idx="11"/>
          </p:nvPr>
        </p:nvSpPr>
        <p:spPr>
          <a:xfrm>
            <a:off x="1" y="0"/>
            <a:ext cx="18291175" cy="2059881"/>
          </a:xfrm>
        </p:spPr>
        <p:txBody>
          <a:bodyPr/>
          <a:lstStyle/>
          <a:p>
            <a:endParaRPr lang="en-US" dirty="0"/>
          </a:p>
        </p:txBody>
      </p:sp>
      <p:sp>
        <p:nvSpPr>
          <p:cNvPr id="4" name="Text Placeholder 3">
            <a:extLst>
              <a:ext uri="{FF2B5EF4-FFF2-40B4-BE49-F238E27FC236}">
                <a16:creationId xmlns:a16="http://schemas.microsoft.com/office/drawing/2014/main" id="{811322AB-C3E5-4FFC-9810-408726581C9D}"/>
              </a:ext>
            </a:extLst>
          </p:cNvPr>
          <p:cNvSpPr>
            <a:spLocks noGrp="1"/>
          </p:cNvSpPr>
          <p:nvPr>
            <p:ph type="body" sz="quarter" idx="16"/>
          </p:nvPr>
        </p:nvSpPr>
        <p:spPr>
          <a:xfrm>
            <a:off x="1585020" y="247651"/>
            <a:ext cx="15662715" cy="1461690"/>
          </a:xfrm>
        </p:spPr>
        <p:txBody>
          <a:bodyPr/>
          <a:lstStyle/>
          <a:p>
            <a:r>
              <a:rPr lang="en-US" sz="8000" b="1" dirty="0">
                <a:effectLst/>
              </a:rPr>
              <a:t>Design Principles of </a:t>
            </a:r>
            <a:r>
              <a:rPr lang="en-US" altLang="ja-JP" sz="800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rPr>
              <a:t>Netflix</a:t>
            </a:r>
            <a:r>
              <a:rPr lang="en-US" altLang="ja-JP" sz="120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rPr>
              <a:t> </a:t>
            </a:r>
            <a:endParaRPr lang="en-US" sz="8000" b="1" dirty="0">
              <a:effectLst/>
            </a:endParaRPr>
          </a:p>
        </p:txBody>
      </p:sp>
      <p:sp>
        <p:nvSpPr>
          <p:cNvPr id="5" name="Text Placeholder 4">
            <a:extLst>
              <a:ext uri="{FF2B5EF4-FFF2-40B4-BE49-F238E27FC236}">
                <a16:creationId xmlns:a16="http://schemas.microsoft.com/office/drawing/2014/main" id="{5AAE7B10-436E-43B8-88A2-51A5FF8EEEF0}"/>
              </a:ext>
            </a:extLst>
          </p:cNvPr>
          <p:cNvSpPr>
            <a:spLocks noGrp="1"/>
          </p:cNvSpPr>
          <p:nvPr>
            <p:ph type="body" sz="quarter" idx="17"/>
          </p:nvPr>
        </p:nvSpPr>
        <p:spPr>
          <a:xfrm>
            <a:off x="851771" y="2302944"/>
            <a:ext cx="16634564" cy="7736405"/>
          </a:xfrm>
        </p:spPr>
        <p:txBody>
          <a:bodyPr anchor="t"/>
          <a:lstStyle/>
          <a:p>
            <a:pPr marL="514350" indent="-514350" algn="just">
              <a:lnSpc>
                <a:spcPct val="150000"/>
              </a:lnSpc>
              <a:buFont typeface="+mj-lt"/>
              <a:buAutoNum type="arabicParenR"/>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They currently operate </a:t>
            </a:r>
            <a:r>
              <a:rPr lang="en-US" altLang="ja-JP" sz="2400" b="1" dirty="0">
                <a:solidFill>
                  <a:srgbClr val="00B050"/>
                </a:solidFill>
                <a:effectLst>
                  <a:innerShdw blurRad="63500" dist="38100" dir="18900000">
                    <a:prstClr val="black">
                      <a:alpha val="50000"/>
                    </a:prstClr>
                  </a:innerShdw>
                </a:effectLst>
                <a:latin typeface="Bebas Neue Bold"/>
              </a:rPr>
              <a:t>36 Kafka clusters consisting of 4,000+ broker </a:t>
            </a: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instances for both Fronting Kafka and Consumer Kafka. More than </a:t>
            </a:r>
            <a:r>
              <a:rPr lang="en-US" altLang="ja-JP" sz="2400" b="1" dirty="0">
                <a:solidFill>
                  <a:schemeClr val="accent6">
                    <a:lumMod val="75000"/>
                  </a:schemeClr>
                </a:solidFill>
                <a:effectLst>
                  <a:innerShdw blurRad="63500" dist="38100" dir="18900000">
                    <a:prstClr val="black">
                      <a:alpha val="50000"/>
                    </a:prstClr>
                  </a:innerShdw>
                </a:effectLst>
                <a:latin typeface="Bebas Neue Bold"/>
              </a:rPr>
              <a:t>700 billion messages </a:t>
            </a: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are ingested on an average day. We are currently transitioning from Kafka version 0.8.2.1 to 0.9.0.1.</a:t>
            </a:r>
          </a:p>
          <a:p>
            <a:pPr marL="514350" indent="-514350" algn="just">
              <a:lnSpc>
                <a:spcPct val="150000"/>
              </a:lnSpc>
              <a:buFont typeface="+mj-lt"/>
              <a:buAutoNum type="arabicParenR"/>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The Keystone pipeline produces messages asynchronously without blocking applications. In case a message cannot be delivered after retries, it will be dropped by the producer to ensure the availability of the application and good user experience. This is why they have chosen the </a:t>
            </a:r>
            <a:r>
              <a:rPr lang="en-US" altLang="ja-JP" sz="2400" b="1" dirty="0">
                <a:solidFill>
                  <a:schemeClr val="accent3"/>
                </a:solidFill>
                <a:effectLst>
                  <a:innerShdw blurRad="63500" dist="38100" dir="18900000">
                    <a:prstClr val="black">
                      <a:alpha val="50000"/>
                    </a:prstClr>
                  </a:innerShdw>
                </a:effectLst>
                <a:latin typeface="Bebas Neue Bold"/>
              </a:rPr>
              <a:t>following configuration </a:t>
            </a: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for our producer and broker:</a:t>
            </a:r>
          </a:p>
          <a:p>
            <a:pPr marL="2147377" lvl="2" indent="-514350" algn="just">
              <a:buFont typeface="+mj-lt"/>
              <a:buAutoNum type="arabicParenR"/>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acks = 1</a:t>
            </a:r>
          </a:p>
          <a:p>
            <a:pPr marL="2147377" lvl="2" indent="-514350" algn="just">
              <a:buFont typeface="+mj-lt"/>
              <a:buAutoNum type="arabicParenR"/>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block.on.buffer.full = false</a:t>
            </a:r>
          </a:p>
          <a:p>
            <a:pPr marL="2147377" lvl="2" indent="-514350" algn="just">
              <a:buFont typeface="+mj-lt"/>
              <a:buAutoNum type="arabicParenR"/>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unclean.leader.election.enable = true</a:t>
            </a:r>
          </a:p>
          <a:p>
            <a:pPr marL="514350" indent="-514350" algn="just">
              <a:lnSpc>
                <a:spcPct val="150000"/>
              </a:lnSpc>
              <a:buFont typeface="+mj-lt"/>
              <a:buAutoNum type="arabicParenR"/>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Most of the applications in </a:t>
            </a:r>
            <a:r>
              <a:rPr lang="en-US" altLang="ja-JP" sz="2400" b="1" dirty="0">
                <a:solidFill>
                  <a:srgbClr val="FF0000"/>
                </a:solidFill>
                <a:effectLst>
                  <a:innerShdw blurRad="63500" dist="38100" dir="18900000">
                    <a:prstClr val="black">
                      <a:alpha val="50000"/>
                    </a:prstClr>
                  </a:innerShdw>
                </a:effectLst>
                <a:latin typeface="Bebas Neue Bold"/>
              </a:rPr>
              <a:t>Netflix use their Java client library </a:t>
            </a: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to produce to Keystone pipeline. On each instance of those applications, there are multiple Kafka producers, with each producing to a Fronting Kafka cluster for sink level isolation. </a:t>
            </a:r>
          </a:p>
          <a:p>
            <a:pPr marL="514350" indent="-514350" algn="just">
              <a:lnSpc>
                <a:spcPct val="150000"/>
              </a:lnSpc>
              <a:buFont typeface="+mj-lt"/>
              <a:buAutoNum type="arabicParenR"/>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The producers have flexible topic routing and sink configuration which are driven via dynamic configuration that can be changed at runtime without having to restart the application process. </a:t>
            </a:r>
          </a:p>
          <a:p>
            <a:pPr marL="514350" indent="-514350" algn="just">
              <a:lnSpc>
                <a:spcPct val="150000"/>
              </a:lnSpc>
              <a:buFont typeface="+mj-lt"/>
              <a:buAutoNum type="arabicParenR"/>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This makes it possible for things like redirecting traffic and migrating topics across Kafka clusters. </a:t>
            </a:r>
          </a:p>
          <a:p>
            <a:pPr marL="514350" indent="-514350" algn="just">
              <a:lnSpc>
                <a:spcPct val="150000"/>
              </a:lnSpc>
              <a:buFont typeface="+mj-lt"/>
              <a:buAutoNum type="arabicParenR"/>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For non-Java applications, they can choose to send events to Keystone REST endpoints which relay messages to fronting Kafka clusters.</a:t>
            </a:r>
          </a:p>
        </p:txBody>
      </p:sp>
      <p:sp>
        <p:nvSpPr>
          <p:cNvPr id="6" name="Text Placeholder 5">
            <a:extLst>
              <a:ext uri="{FF2B5EF4-FFF2-40B4-BE49-F238E27FC236}">
                <a16:creationId xmlns:a16="http://schemas.microsoft.com/office/drawing/2014/main" id="{1BD6A5AF-4BE5-45BA-963B-407E7880C767}"/>
              </a:ext>
            </a:extLst>
          </p:cNvPr>
          <p:cNvSpPr>
            <a:spLocks noGrp="1"/>
          </p:cNvSpPr>
          <p:nvPr>
            <p:ph type="body" sz="quarter" idx="18"/>
          </p:nvPr>
        </p:nvSpPr>
        <p:spPr>
          <a:xfrm flipV="1">
            <a:off x="0" y="1988405"/>
            <a:ext cx="18291175" cy="36000"/>
          </a:xfrm>
        </p:spPr>
        <p:txBody>
          <a:bodyPr/>
          <a:lstStyle/>
          <a:p>
            <a:endParaRPr lang="en-US" dirty="0"/>
          </a:p>
        </p:txBody>
      </p:sp>
      <p:pic>
        <p:nvPicPr>
          <p:cNvPr id="9" name="Picture 2" descr="netflix-logo-and-screen (1) - eniGma Magazine">
            <a:extLst>
              <a:ext uri="{FF2B5EF4-FFF2-40B4-BE49-F238E27FC236}">
                <a16:creationId xmlns:a16="http://schemas.microsoft.com/office/drawing/2014/main" id="{0F52D488-D2B5-466B-BC68-A71D1B71C1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86384" y="0"/>
            <a:ext cx="2304789"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2784D4D-F670-4812-8828-70771C175284}"/>
              </a:ext>
            </a:extLst>
          </p:cNvPr>
          <p:cNvPicPr>
            <a:picLocks noChangeAspect="1"/>
          </p:cNvPicPr>
          <p:nvPr/>
        </p:nvPicPr>
        <p:blipFill rotWithShape="1">
          <a:blip r:embed="rId4">
            <a:extLst>
              <a:ext uri="{28A0092B-C50C-407E-A947-70E740481C1C}">
                <a14:useLocalDpi xmlns:a14="http://schemas.microsoft.com/office/drawing/2010/main" val="0"/>
              </a:ext>
            </a:extLst>
          </a:blip>
          <a:srcRect l="16009" t="16210" r="14844" b="9106"/>
          <a:stretch/>
        </p:blipFill>
        <p:spPr>
          <a:xfrm>
            <a:off x="-2" y="0"/>
            <a:ext cx="2304792"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2929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5B8A92-5FF9-4DFB-B6B9-C1B46CFD4355}"/>
              </a:ext>
            </a:extLst>
          </p:cNvPr>
          <p:cNvSpPr>
            <a:spLocks noGrp="1"/>
          </p:cNvSpPr>
          <p:nvPr>
            <p:ph type="body" sz="quarter" idx="15"/>
          </p:nvPr>
        </p:nvSpPr>
        <p:spPr/>
        <p:txBody>
          <a:bodyPr anchor="t"/>
          <a:lstStyle/>
          <a:p>
            <a:r>
              <a:rPr lang="en-US" dirty="0"/>
              <a:t>Kafka Development Strategy</a:t>
            </a:r>
          </a:p>
        </p:txBody>
      </p:sp>
      <p:sp>
        <p:nvSpPr>
          <p:cNvPr id="11" name="TextBox 10">
            <a:extLst>
              <a:ext uri="{FF2B5EF4-FFF2-40B4-BE49-F238E27FC236}">
                <a16:creationId xmlns:a16="http://schemas.microsoft.com/office/drawing/2014/main" id="{74ED6525-538E-4553-A4E7-85E22B06831F}"/>
              </a:ext>
            </a:extLst>
          </p:cNvPr>
          <p:cNvSpPr txBox="1"/>
          <p:nvPr/>
        </p:nvSpPr>
        <p:spPr>
          <a:xfrm>
            <a:off x="263045" y="145689"/>
            <a:ext cx="17724329" cy="5852051"/>
          </a:xfrm>
          <a:prstGeom prst="rect">
            <a:avLst/>
          </a:prstGeom>
          <a:noFill/>
        </p:spPr>
        <p:txBody>
          <a:bodyPr wrap="square">
            <a:spAutoFit/>
          </a:bodyPr>
          <a:lstStyle/>
          <a:p>
            <a:pPr algn="just">
              <a:lnSpc>
                <a:spcPct val="150000"/>
              </a:lnSpc>
            </a:pPr>
            <a:r>
              <a:rPr lang="en-US" altLang="ja-JP" sz="3600" b="1" u="sng"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Kafka Development Strategy in </a:t>
            </a:r>
            <a:r>
              <a:rPr lang="en-US" altLang="ja-JP" sz="360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latin typeface="Bebas Neue Bold"/>
              </a:rPr>
              <a:t>Netflix</a:t>
            </a:r>
            <a:r>
              <a:rPr lang="en-US" altLang="ja-JP" sz="360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rPr>
              <a:t> </a:t>
            </a:r>
            <a:endParaRPr lang="en-US" altLang="ja-JP" sz="3600" b="1" u="sng" dirty="0">
              <a:blipFill dpi="0" rotWithShape="1">
                <a:blip r:embed="rId2"/>
                <a:srcRect/>
                <a:tile tx="0" ty="0" sx="100000" sy="100000" flip="none" algn="tl"/>
              </a:blipFill>
              <a:effectLst>
                <a:innerShdw blurRad="63500" dist="38100" dir="18900000">
                  <a:prstClr val="black">
                    <a:alpha val="50000"/>
                  </a:prstClr>
                </a:innerShdw>
              </a:effectLst>
              <a:latin typeface="Bebas Neue Bold"/>
            </a:endParaRPr>
          </a:p>
          <a:p>
            <a:pPr marL="342900" indent="-342900" algn="just">
              <a:lnSpc>
                <a:spcPct val="150000"/>
              </a:lnSpc>
              <a:buFont typeface="Wingdings" panose="05000000000000000000" pitchFamily="2" charset="2"/>
              <a:buChar char="ü"/>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The following are the </a:t>
            </a:r>
            <a:r>
              <a:rPr lang="en-US" altLang="ja-JP" sz="2400" b="1" dirty="0">
                <a:solidFill>
                  <a:srgbClr val="00B050"/>
                </a:solidFill>
                <a:effectLst>
                  <a:innerShdw blurRad="63500" dist="38100" dir="18900000">
                    <a:prstClr val="black">
                      <a:alpha val="50000"/>
                    </a:prstClr>
                  </a:innerShdw>
                </a:effectLst>
                <a:latin typeface="Bebas Neue Bold"/>
              </a:rPr>
              <a:t>key strategies</a:t>
            </a: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we used for deploying Kafka clusters</a:t>
            </a:r>
          </a:p>
          <a:p>
            <a:pPr marL="342900" indent="-342900" algn="just">
              <a:lnSpc>
                <a:spcPct val="150000"/>
              </a:lnSpc>
              <a:buFont typeface="Wingdings" panose="05000000000000000000" pitchFamily="2" charset="2"/>
              <a:buChar char="ü"/>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Favor multiple small Kafka clusters as opposed to </a:t>
            </a:r>
            <a:r>
              <a:rPr lang="en-US" altLang="ja-JP" sz="2400" b="1" dirty="0">
                <a:solidFill>
                  <a:schemeClr val="accent6">
                    <a:lumMod val="75000"/>
                  </a:schemeClr>
                </a:solidFill>
                <a:effectLst>
                  <a:innerShdw blurRad="63500" dist="38100" dir="18900000">
                    <a:prstClr val="black">
                      <a:alpha val="50000"/>
                    </a:prstClr>
                  </a:innerShdw>
                </a:effectLst>
                <a:latin typeface="Bebas Neue Bold"/>
              </a:rPr>
              <a:t>one giant cluster</a:t>
            </a: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This reduces the operational complexity for each cluster. Their largest cluster has less than 200 brokers.</a:t>
            </a:r>
          </a:p>
          <a:p>
            <a:pPr marL="342900" indent="-342900" algn="just">
              <a:lnSpc>
                <a:spcPct val="150000"/>
              </a:lnSpc>
              <a:buFont typeface="Wingdings" panose="05000000000000000000" pitchFamily="2" charset="2"/>
              <a:buChar char="ü"/>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Limit the number of partitions in each cluster. </a:t>
            </a:r>
            <a:r>
              <a:rPr lang="en-US" altLang="ja-JP" sz="2400" b="1" dirty="0">
                <a:solidFill>
                  <a:srgbClr val="FF0000"/>
                </a:solidFill>
                <a:effectLst>
                  <a:innerShdw blurRad="63500" dist="38100" dir="18900000">
                    <a:prstClr val="black">
                      <a:alpha val="50000"/>
                    </a:prstClr>
                  </a:innerShdw>
                </a:effectLst>
                <a:latin typeface="Bebas Neue Bold"/>
              </a:rPr>
              <a:t>Each cluster has less than 10,000 partitions</a:t>
            </a: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This improves the availability and reduces the latency for requests/responses that are bound to the number of partitions.</a:t>
            </a:r>
          </a:p>
          <a:p>
            <a:pPr marL="342900" indent="-342900" algn="just">
              <a:lnSpc>
                <a:spcPct val="150000"/>
              </a:lnSpc>
              <a:buFont typeface="Wingdings" panose="05000000000000000000" pitchFamily="2" charset="2"/>
              <a:buChar char="ü"/>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Strive for even distribution of replicas for each topic. Even workload is easier for capacity planning and detection of outliers.</a:t>
            </a:r>
          </a:p>
          <a:p>
            <a:pPr marL="342900" indent="-342900" algn="just">
              <a:lnSpc>
                <a:spcPct val="150000"/>
              </a:lnSpc>
              <a:buFont typeface="Wingdings" panose="05000000000000000000" pitchFamily="2" charset="2"/>
              <a:buChar char="ü"/>
            </a:pP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Use </a:t>
            </a:r>
            <a:r>
              <a:rPr lang="en-US" altLang="ja-JP" sz="2400" b="1" dirty="0">
                <a:solidFill>
                  <a:srgbClr val="00B050"/>
                </a:solidFill>
                <a:effectLst>
                  <a:innerShdw blurRad="63500" dist="38100" dir="18900000">
                    <a:prstClr val="black">
                      <a:alpha val="50000"/>
                    </a:prstClr>
                  </a:innerShdw>
                </a:effectLst>
                <a:latin typeface="Bebas Neue Bold"/>
              </a:rPr>
              <a:t>dedicated ZooKeeper cluster for each Kafka cluster </a:t>
            </a:r>
            <a:r>
              <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to reduce the impact of ZooKeeper issues.</a:t>
            </a:r>
          </a:p>
          <a:p>
            <a:pPr algn="just">
              <a:lnSpc>
                <a:spcPct val="150000"/>
              </a:lnSpc>
            </a:pPr>
            <a:endParaRPr lang="en-US" altLang="ja-JP" sz="2400" dirty="0">
              <a:blipFill dpi="0" rotWithShape="1">
                <a:blip r:embed="rId2"/>
                <a:srcRect/>
                <a:tile tx="0" ty="0" sx="100000" sy="100000" flip="none" algn="tl"/>
              </a:blipFill>
              <a:effectLst>
                <a:innerShdw blurRad="63500" dist="38100" dir="18900000">
                  <a:prstClr val="black">
                    <a:alpha val="50000"/>
                  </a:prstClr>
                </a:innerShdw>
              </a:effectLst>
              <a:latin typeface="Bebas Neue Bold"/>
            </a:endParaRPr>
          </a:p>
          <a:p>
            <a:pPr algn="just">
              <a:lnSpc>
                <a:spcPct val="150000"/>
              </a:lnSpc>
            </a:pPr>
            <a:r>
              <a:rPr lang="en-US" altLang="ja-JP" sz="2400" b="1"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The following table shows our deployment configurations:</a:t>
            </a:r>
          </a:p>
        </p:txBody>
      </p:sp>
      <p:graphicFrame>
        <p:nvGraphicFramePr>
          <p:cNvPr id="13" name="Table 13">
            <a:extLst>
              <a:ext uri="{FF2B5EF4-FFF2-40B4-BE49-F238E27FC236}">
                <a16:creationId xmlns:a16="http://schemas.microsoft.com/office/drawing/2014/main" id="{A6E339C7-1FEC-4945-AE5D-1E6CB974C7D7}"/>
              </a:ext>
            </a:extLst>
          </p:cNvPr>
          <p:cNvGraphicFramePr>
            <a:graphicFrameLocks noGrp="1"/>
          </p:cNvGraphicFramePr>
          <p:nvPr>
            <p:extLst>
              <p:ext uri="{D42A27DB-BD31-4B8C-83A1-F6EECF244321}">
                <p14:modId xmlns:p14="http://schemas.microsoft.com/office/powerpoint/2010/main" val="2929724364"/>
              </p:ext>
            </p:extLst>
          </p:nvPr>
        </p:nvGraphicFramePr>
        <p:xfrm>
          <a:off x="263045" y="6002953"/>
          <a:ext cx="9649632" cy="2560320"/>
        </p:xfrm>
        <a:graphic>
          <a:graphicData uri="http://schemas.openxmlformats.org/drawingml/2006/table">
            <a:tbl>
              <a:tblPr firstRow="1" bandRow="1">
                <a:tableStyleId>{72833802-FEF1-4C79-8D5D-14CF1EAF98D9}</a:tableStyleId>
              </a:tblPr>
              <a:tblGrid>
                <a:gridCol w="3216544">
                  <a:extLst>
                    <a:ext uri="{9D8B030D-6E8A-4147-A177-3AD203B41FA5}">
                      <a16:colId xmlns:a16="http://schemas.microsoft.com/office/drawing/2014/main" val="2985096515"/>
                    </a:ext>
                  </a:extLst>
                </a:gridCol>
                <a:gridCol w="3216544">
                  <a:extLst>
                    <a:ext uri="{9D8B030D-6E8A-4147-A177-3AD203B41FA5}">
                      <a16:colId xmlns:a16="http://schemas.microsoft.com/office/drawing/2014/main" val="3398445908"/>
                    </a:ext>
                  </a:extLst>
                </a:gridCol>
                <a:gridCol w="3216544">
                  <a:extLst>
                    <a:ext uri="{9D8B030D-6E8A-4147-A177-3AD203B41FA5}">
                      <a16:colId xmlns:a16="http://schemas.microsoft.com/office/drawing/2014/main" val="2422353118"/>
                    </a:ext>
                  </a:extLst>
                </a:gridCol>
              </a:tblGrid>
              <a:tr h="555375">
                <a:tc>
                  <a:txBody>
                    <a:bodyPr/>
                    <a:lstStyle/>
                    <a:p>
                      <a:endParaRPr lang="en-US" dirty="0"/>
                    </a:p>
                  </a:txBody>
                  <a:tcPr/>
                </a:tc>
                <a:tc>
                  <a:txBody>
                    <a:bodyPr/>
                    <a:lstStyle/>
                    <a:p>
                      <a:r>
                        <a:rPr lang="en-US" sz="2000" dirty="0"/>
                        <a:t>Fronting Kafka Clusters</a:t>
                      </a:r>
                    </a:p>
                  </a:txBody>
                  <a:tcPr/>
                </a:tc>
                <a:tc>
                  <a:txBody>
                    <a:bodyPr/>
                    <a:lstStyle/>
                    <a:p>
                      <a:r>
                        <a:rPr lang="en-US" sz="2000" dirty="0"/>
                        <a:t>Consumer Kafka Clusters</a:t>
                      </a:r>
                    </a:p>
                  </a:txBody>
                  <a:tcPr/>
                </a:tc>
                <a:extLst>
                  <a:ext uri="{0D108BD9-81ED-4DB2-BD59-A6C34878D82A}">
                    <a16:rowId xmlns:a16="http://schemas.microsoft.com/office/drawing/2014/main" val="3365382534"/>
                  </a:ext>
                </a:extLst>
              </a:tr>
              <a:tr h="379993">
                <a:tc>
                  <a:txBody>
                    <a:bodyPr/>
                    <a:lstStyle/>
                    <a:p>
                      <a:r>
                        <a:rPr lang="en-US" sz="2000" dirty="0"/>
                        <a:t>Number of clusters</a:t>
                      </a:r>
                    </a:p>
                  </a:txBody>
                  <a:tcPr/>
                </a:tc>
                <a:tc>
                  <a:txBody>
                    <a:bodyPr/>
                    <a:lstStyle/>
                    <a:p>
                      <a:r>
                        <a:rPr lang="en-US" sz="2000" dirty="0"/>
                        <a:t>24</a:t>
                      </a:r>
                    </a:p>
                  </a:txBody>
                  <a:tcPr/>
                </a:tc>
                <a:tc>
                  <a:txBody>
                    <a:bodyPr/>
                    <a:lstStyle/>
                    <a:p>
                      <a:r>
                        <a:rPr lang="en-US" sz="2000" dirty="0"/>
                        <a:t>12</a:t>
                      </a:r>
                    </a:p>
                  </a:txBody>
                  <a:tcPr/>
                </a:tc>
                <a:extLst>
                  <a:ext uri="{0D108BD9-81ED-4DB2-BD59-A6C34878D82A}">
                    <a16:rowId xmlns:a16="http://schemas.microsoft.com/office/drawing/2014/main" val="1606327463"/>
                  </a:ext>
                </a:extLst>
              </a:tr>
              <a:tr h="379993">
                <a:tc>
                  <a:txBody>
                    <a:bodyPr/>
                    <a:lstStyle/>
                    <a:p>
                      <a:r>
                        <a:rPr lang="en-US" sz="2000" dirty="0"/>
                        <a:t>Total number of instances</a:t>
                      </a:r>
                    </a:p>
                  </a:txBody>
                  <a:tcPr/>
                </a:tc>
                <a:tc>
                  <a:txBody>
                    <a:bodyPr/>
                    <a:lstStyle/>
                    <a:p>
                      <a:r>
                        <a:rPr lang="en-US" sz="2000" dirty="0"/>
                        <a:t>3,000+</a:t>
                      </a:r>
                    </a:p>
                  </a:txBody>
                  <a:tcPr/>
                </a:tc>
                <a:tc>
                  <a:txBody>
                    <a:bodyPr/>
                    <a:lstStyle/>
                    <a:p>
                      <a:r>
                        <a:rPr lang="en-US" sz="2000" dirty="0"/>
                        <a:t>900+</a:t>
                      </a:r>
                    </a:p>
                  </a:txBody>
                  <a:tcPr/>
                </a:tc>
                <a:extLst>
                  <a:ext uri="{0D108BD9-81ED-4DB2-BD59-A6C34878D82A}">
                    <a16:rowId xmlns:a16="http://schemas.microsoft.com/office/drawing/2014/main" val="4129581621"/>
                  </a:ext>
                </a:extLst>
              </a:tr>
              <a:tr h="379993">
                <a:tc>
                  <a:txBody>
                    <a:bodyPr/>
                    <a:lstStyle/>
                    <a:p>
                      <a:r>
                        <a:rPr lang="en-US" sz="2000" dirty="0"/>
                        <a:t>Instant type</a:t>
                      </a:r>
                    </a:p>
                  </a:txBody>
                  <a:tcPr/>
                </a:tc>
                <a:tc>
                  <a:txBody>
                    <a:bodyPr/>
                    <a:lstStyle/>
                    <a:p>
                      <a:r>
                        <a:rPr lang="en-US" sz="2000" dirty="0"/>
                        <a:t>d2.xl</a:t>
                      </a:r>
                    </a:p>
                  </a:txBody>
                  <a:tcPr/>
                </a:tc>
                <a:tc>
                  <a:txBody>
                    <a:bodyPr/>
                    <a:lstStyle/>
                    <a:p>
                      <a:r>
                        <a:rPr lang="en-US" sz="2000" dirty="0"/>
                        <a:t>i2.2xl</a:t>
                      </a:r>
                    </a:p>
                  </a:txBody>
                  <a:tcPr/>
                </a:tc>
                <a:extLst>
                  <a:ext uri="{0D108BD9-81ED-4DB2-BD59-A6C34878D82A}">
                    <a16:rowId xmlns:a16="http://schemas.microsoft.com/office/drawing/2014/main" val="3928230009"/>
                  </a:ext>
                </a:extLst>
              </a:tr>
              <a:tr h="379993">
                <a:tc>
                  <a:txBody>
                    <a:bodyPr/>
                    <a:lstStyle/>
                    <a:p>
                      <a:r>
                        <a:rPr lang="en-US" sz="2000" dirty="0"/>
                        <a:t>Replication factor</a:t>
                      </a:r>
                    </a:p>
                  </a:txBody>
                  <a:tcPr/>
                </a:tc>
                <a:tc>
                  <a:txBody>
                    <a:bodyPr/>
                    <a:lstStyle/>
                    <a:p>
                      <a:r>
                        <a:rPr lang="en-US" sz="2000" dirty="0"/>
                        <a:t>2</a:t>
                      </a:r>
                    </a:p>
                  </a:txBody>
                  <a:tcPr/>
                </a:tc>
                <a:tc>
                  <a:txBody>
                    <a:bodyPr/>
                    <a:lstStyle/>
                    <a:p>
                      <a:r>
                        <a:rPr lang="en-US" sz="2000" dirty="0"/>
                        <a:t>2</a:t>
                      </a:r>
                    </a:p>
                  </a:txBody>
                  <a:tcPr/>
                </a:tc>
                <a:extLst>
                  <a:ext uri="{0D108BD9-81ED-4DB2-BD59-A6C34878D82A}">
                    <a16:rowId xmlns:a16="http://schemas.microsoft.com/office/drawing/2014/main" val="3290307312"/>
                  </a:ext>
                </a:extLst>
              </a:tr>
              <a:tr h="379993">
                <a:tc>
                  <a:txBody>
                    <a:bodyPr/>
                    <a:lstStyle/>
                    <a:p>
                      <a:r>
                        <a:rPr lang="en-US" sz="2000" dirty="0"/>
                        <a:t>Retention period</a:t>
                      </a:r>
                    </a:p>
                  </a:txBody>
                  <a:tcPr/>
                </a:tc>
                <a:tc>
                  <a:txBody>
                    <a:bodyPr/>
                    <a:lstStyle/>
                    <a:p>
                      <a:r>
                        <a:rPr lang="en-US" sz="2000" dirty="0"/>
                        <a:t>8 to 24 hours</a:t>
                      </a:r>
                    </a:p>
                  </a:txBody>
                  <a:tcPr/>
                </a:tc>
                <a:tc>
                  <a:txBody>
                    <a:bodyPr/>
                    <a:lstStyle/>
                    <a:p>
                      <a:r>
                        <a:rPr lang="en-US" sz="2000" dirty="0"/>
                        <a:t>2 to 4 hours</a:t>
                      </a:r>
                    </a:p>
                  </a:txBody>
                  <a:tcPr/>
                </a:tc>
                <a:extLst>
                  <a:ext uri="{0D108BD9-81ED-4DB2-BD59-A6C34878D82A}">
                    <a16:rowId xmlns:a16="http://schemas.microsoft.com/office/drawing/2014/main" val="3155997841"/>
                  </a:ext>
                </a:extLst>
              </a:tr>
            </a:tbl>
          </a:graphicData>
        </a:graphic>
      </p:graphicFrame>
      <p:sp>
        <p:nvSpPr>
          <p:cNvPr id="14" name="TextBox 13">
            <a:extLst>
              <a:ext uri="{FF2B5EF4-FFF2-40B4-BE49-F238E27FC236}">
                <a16:creationId xmlns:a16="http://schemas.microsoft.com/office/drawing/2014/main" id="{DE8D7560-FD34-4193-912F-926AB618ADA0}"/>
              </a:ext>
            </a:extLst>
          </p:cNvPr>
          <p:cNvSpPr txBox="1"/>
          <p:nvPr/>
        </p:nvSpPr>
        <p:spPr>
          <a:xfrm>
            <a:off x="10555536" y="5165622"/>
            <a:ext cx="2981195" cy="584775"/>
          </a:xfrm>
          <a:prstGeom prst="rect">
            <a:avLst/>
          </a:prstGeom>
          <a:noFill/>
        </p:spPr>
        <p:txBody>
          <a:bodyPr wrap="square" rtlCol="0">
            <a:spAutoFit/>
          </a:bodyPr>
          <a:lstStyle/>
          <a:p>
            <a:r>
              <a:rPr lang="en-US" altLang="ja-JP" b="1" u="sng"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Kafka Failover</a:t>
            </a:r>
            <a:endParaRPr lang="en-US" dirty="0"/>
          </a:p>
        </p:txBody>
      </p:sp>
      <p:pic>
        <p:nvPicPr>
          <p:cNvPr id="1032" name="Picture 8">
            <a:extLst>
              <a:ext uri="{FF2B5EF4-FFF2-40B4-BE49-F238E27FC236}">
                <a16:creationId xmlns:a16="http://schemas.microsoft.com/office/drawing/2014/main" id="{E4913E74-EEF2-44A0-8FF9-CDB21E077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5536" y="6002953"/>
            <a:ext cx="7340829" cy="33829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descr="netflix-logo-and-screen (1) - eniGma Magazine">
            <a:extLst>
              <a:ext uri="{FF2B5EF4-FFF2-40B4-BE49-F238E27FC236}">
                <a16:creationId xmlns:a16="http://schemas.microsoft.com/office/drawing/2014/main" id="{6095B955-D27F-4F7B-B361-EEB3751A41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36731" y="-14925"/>
            <a:ext cx="2304789"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BDE69A1-6768-477C-B9CB-0ED86024B34D}"/>
              </a:ext>
            </a:extLst>
          </p:cNvPr>
          <p:cNvPicPr>
            <a:picLocks noChangeAspect="1"/>
          </p:cNvPicPr>
          <p:nvPr/>
        </p:nvPicPr>
        <p:blipFill rotWithShape="1">
          <a:blip r:embed="rId5">
            <a:extLst>
              <a:ext uri="{28A0092B-C50C-407E-A947-70E740481C1C}">
                <a14:useLocalDpi xmlns:a14="http://schemas.microsoft.com/office/drawing/2010/main" val="0"/>
              </a:ext>
            </a:extLst>
          </a:blip>
          <a:srcRect l="16009" t="16210" r="14844" b="9106"/>
          <a:stretch/>
        </p:blipFill>
        <p:spPr>
          <a:xfrm>
            <a:off x="15986383" y="0"/>
            <a:ext cx="2304792"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9198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kumimoji="1" lang="en-US" altLang="ja-JP" dirty="0"/>
              <a:t>Development of </a:t>
            </a:r>
            <a:r>
              <a:rPr lang="en-US" altLang="ja-JP" dirty="0"/>
              <a:t>K</a:t>
            </a:r>
            <a:r>
              <a:rPr kumimoji="1" lang="en-US" altLang="ja-JP" dirty="0"/>
              <a:t>afka</a:t>
            </a:r>
            <a:endParaRPr kumimoji="1" lang="ja-JP" altLang="en-US" dirty="0"/>
          </a:p>
        </p:txBody>
      </p:sp>
      <p:sp>
        <p:nvSpPr>
          <p:cNvPr id="3" name="フッター プレースホルダー 2"/>
          <p:cNvSpPr>
            <a:spLocks noGrp="1"/>
          </p:cNvSpPr>
          <p:nvPr>
            <p:ph type="ftr" sz="quarter" idx="10"/>
          </p:nvPr>
        </p:nvSpPr>
        <p:spPr/>
        <p:txBody>
          <a:bodyPr/>
          <a:lstStyle/>
          <a:p>
            <a:pPr marL="0" marR="0" lvl="0" indent="0" algn="ctr" defTabSz="1633027" rtl="0" eaLnBrk="1" fontAlgn="auto" latinLnBrk="0" hangingPunct="1">
              <a:lnSpc>
                <a:spcPct val="100000"/>
              </a:lnSpc>
              <a:spcBef>
                <a:spcPts val="0"/>
              </a:spcBef>
              <a:spcAft>
                <a:spcPts val="0"/>
              </a:spcAft>
              <a:buClrTx/>
              <a:buSzTx/>
              <a:buFontTx/>
              <a:buNone/>
              <a:tabLst/>
              <a:defRPr/>
            </a:pPr>
            <a:r>
              <a:rPr kumimoji="1" lang="en-US" altLang="ja-JP" sz="2100" b="0" i="0" u="none" strike="noStrike" kern="1200" cap="none" spc="0" normalizeH="0" baseline="0" noProof="0">
                <a:ln>
                  <a:noFill/>
                </a:ln>
                <a:solidFill>
                  <a:srgbClr val="EEECE1"/>
                </a:solidFill>
                <a:effectLst/>
                <a:uLnTx/>
                <a:uFillTx/>
                <a:latin typeface="Roboto"/>
                <a:cs typeface="+mn-cs"/>
              </a:rPr>
              <a:t>The Power of PowerPoint - thepopp.com</a:t>
            </a:r>
            <a:endParaRPr kumimoji="1" lang="ja-JP" altLang="en-US" sz="2100" b="0" i="0" u="none" strike="noStrike" kern="1200" cap="none" spc="0" normalizeH="0" baseline="0" noProof="0" dirty="0">
              <a:ln>
                <a:noFill/>
              </a:ln>
              <a:solidFill>
                <a:srgbClr val="EEECE1"/>
              </a:solidFill>
              <a:effectLst/>
              <a:uLnTx/>
              <a:uFillTx/>
              <a:latin typeface="Roboto"/>
              <a:cs typeface="+mn-cs"/>
            </a:endParaRPr>
          </a:p>
        </p:txBody>
      </p:sp>
      <p:sp>
        <p:nvSpPr>
          <p:cNvPr id="4" name="スライド番号プレースホルダー 3"/>
          <p:cNvSpPr>
            <a:spLocks noGrp="1"/>
          </p:cNvSpPr>
          <p:nvPr>
            <p:ph type="sldNum" sz="quarter" idx="11"/>
          </p:nvPr>
        </p:nvSpPr>
        <p:spPr/>
        <p:txBody>
          <a:bodyPr/>
          <a:lstStyle/>
          <a:p>
            <a:pPr marL="0" marR="0" lvl="0" indent="0" algn="ctr" defTabSz="1633027" rtl="0" eaLnBrk="1" fontAlgn="auto" latinLnBrk="0" hangingPunct="1">
              <a:lnSpc>
                <a:spcPct val="100000"/>
              </a:lnSpc>
              <a:spcBef>
                <a:spcPts val="0"/>
              </a:spcBef>
              <a:spcAft>
                <a:spcPts val="0"/>
              </a:spcAft>
              <a:buClrTx/>
              <a:buSzTx/>
              <a:buFontTx/>
              <a:buNone/>
              <a:tabLst/>
              <a:defRPr/>
            </a:pPr>
            <a:fld id="{FADD65F2-3061-4838-8922-F719F7BAC906}" type="slidenum">
              <a:rPr kumimoji="1" lang="ja-JP" altLang="en-US" sz="3200" b="0" i="0" u="none" strike="noStrike" kern="1200" cap="none" spc="0" normalizeH="0" baseline="0" noProof="0" smtClean="0">
                <a:ln>
                  <a:noFill/>
                </a:ln>
                <a:solidFill>
                  <a:srgbClr val="EEECE1"/>
                </a:solidFill>
                <a:effectLst>
                  <a:innerShdw blurRad="63500" dist="50800" dir="18900000">
                    <a:prstClr val="black">
                      <a:alpha val="50000"/>
                    </a:prstClr>
                  </a:innerShdw>
                </a:effectLst>
                <a:uLnTx/>
                <a:uFillTx/>
                <a:latin typeface="Bebas Neue Bold"/>
                <a:cs typeface="+mn-cs"/>
              </a:rPr>
              <a:pPr marL="0" marR="0" lvl="0" indent="0" algn="ctr" defTabSz="1633027" rtl="0" eaLnBrk="1" fontAlgn="auto" latinLnBrk="0" hangingPunct="1">
                <a:lnSpc>
                  <a:spcPct val="100000"/>
                </a:lnSpc>
                <a:spcBef>
                  <a:spcPts val="0"/>
                </a:spcBef>
                <a:spcAft>
                  <a:spcPts val="0"/>
                </a:spcAft>
                <a:buClrTx/>
                <a:buSzTx/>
                <a:buFontTx/>
                <a:buNone/>
                <a:tabLst/>
                <a:defRPr/>
              </a:pPr>
              <a:t>19</a:t>
            </a:fld>
            <a:endParaRPr kumimoji="1" lang="ja-JP" altLang="en-US" sz="3200" b="0" i="0" u="none" strike="noStrike" kern="1200" cap="none" spc="0" normalizeH="0" baseline="0" noProof="0" dirty="0">
              <a:ln>
                <a:noFill/>
              </a:ln>
              <a:solidFill>
                <a:srgbClr val="EEECE1"/>
              </a:solidFill>
              <a:effectLst>
                <a:innerShdw blurRad="63500" dist="50800" dir="18900000">
                  <a:prstClr val="black">
                    <a:alpha val="50000"/>
                  </a:prstClr>
                </a:innerShdw>
              </a:effectLst>
              <a:uLnTx/>
              <a:uFillTx/>
              <a:latin typeface="Bebas Neue Bold"/>
              <a:cs typeface="+mn-cs"/>
            </a:endParaRPr>
          </a:p>
        </p:txBody>
      </p:sp>
      <p:sp>
        <p:nvSpPr>
          <p:cNvPr id="19" name="テキスト プレースホルダー 18"/>
          <p:cNvSpPr>
            <a:spLocks noGrp="1"/>
          </p:cNvSpPr>
          <p:nvPr>
            <p:ph type="body" sz="quarter" idx="13"/>
          </p:nvPr>
        </p:nvSpPr>
        <p:spPr/>
        <p:txBody>
          <a:bodyPr/>
          <a:lstStyle/>
          <a:p>
            <a:r>
              <a:rPr lang="en-US" altLang="ja-JP" dirty="0"/>
              <a:t>5 DEVELOPMENTS AND DESCRIPTIONS</a:t>
            </a:r>
            <a:endParaRPr kumimoji="1" lang="ja-JP" altLang="en-US" dirty="0"/>
          </a:p>
        </p:txBody>
      </p:sp>
      <p:sp>
        <p:nvSpPr>
          <p:cNvPr id="20" name="テキスト プレースホルダー 19"/>
          <p:cNvSpPr>
            <a:spLocks noGrp="1"/>
          </p:cNvSpPr>
          <p:nvPr>
            <p:ph type="body" sz="quarter" idx="20"/>
          </p:nvPr>
        </p:nvSpPr>
        <p:spPr>
          <a:xfrm>
            <a:off x="339214" y="2710891"/>
            <a:ext cx="5366126" cy="647693"/>
          </a:xfrm>
        </p:spPr>
        <p:txBody>
          <a:bodyPr/>
          <a:lstStyle/>
          <a:p>
            <a:r>
              <a:rPr lang="en-US" altLang="ja-JP" dirty="0"/>
              <a:t>Producer sticky partitioner</a:t>
            </a:r>
            <a:endParaRPr kumimoji="1" lang="ja-JP" altLang="en-US" dirty="0"/>
          </a:p>
        </p:txBody>
      </p:sp>
      <p:sp>
        <p:nvSpPr>
          <p:cNvPr id="21" name="テキスト プレースホルダー 20"/>
          <p:cNvSpPr>
            <a:spLocks noGrp="1"/>
          </p:cNvSpPr>
          <p:nvPr>
            <p:ph type="body" sz="quarter" idx="21"/>
          </p:nvPr>
        </p:nvSpPr>
        <p:spPr/>
        <p:txBody>
          <a:bodyPr>
            <a:normAutofit/>
          </a:bodyPr>
          <a:lstStyle/>
          <a:p>
            <a:pPr algn="just"/>
            <a:r>
              <a:rPr lang="en-US" altLang="ja-JP" dirty="0"/>
              <a:t>It sticks to a certain partition for producing for a configurable amount of time before randomly choosing the next partition.</a:t>
            </a:r>
            <a:endParaRPr kumimoji="1" lang="ja-JP" altLang="en-US" dirty="0"/>
          </a:p>
        </p:txBody>
      </p:sp>
      <p:sp>
        <p:nvSpPr>
          <p:cNvPr id="22" name="テキスト プレースホルダー 21"/>
          <p:cNvSpPr>
            <a:spLocks noGrp="1"/>
          </p:cNvSpPr>
          <p:nvPr>
            <p:ph type="body" sz="quarter" idx="22"/>
          </p:nvPr>
        </p:nvSpPr>
        <p:spPr>
          <a:xfrm>
            <a:off x="0" y="4048638"/>
            <a:ext cx="5705339" cy="647693"/>
          </a:xfrm>
        </p:spPr>
        <p:txBody>
          <a:bodyPr/>
          <a:lstStyle/>
          <a:p>
            <a:r>
              <a:rPr lang="en-US" altLang="ja-JP" sz="3200" dirty="0"/>
              <a:t>Rack aware replica assignment</a:t>
            </a:r>
            <a:endParaRPr kumimoji="1" lang="ja-JP" altLang="en-US" sz="3200" dirty="0"/>
          </a:p>
        </p:txBody>
      </p:sp>
      <p:sp>
        <p:nvSpPr>
          <p:cNvPr id="23" name="テキスト プレースホルダー 22"/>
          <p:cNvSpPr>
            <a:spLocks noGrp="1"/>
          </p:cNvSpPr>
          <p:nvPr>
            <p:ph type="body" sz="quarter" idx="23"/>
          </p:nvPr>
        </p:nvSpPr>
        <p:spPr/>
        <p:txBody>
          <a:bodyPr/>
          <a:lstStyle/>
          <a:p>
            <a:pPr algn="just"/>
            <a:r>
              <a:rPr lang="en-US" altLang="ja-JP" dirty="0"/>
              <a:t>To ensure availability in case one zone goes down, they developed the rack (zone) aware replica assignment so that replicas for the same topic are assigned to different zones.</a:t>
            </a:r>
            <a:endParaRPr kumimoji="1" lang="ja-JP" altLang="en-US" dirty="0"/>
          </a:p>
        </p:txBody>
      </p:sp>
      <p:sp>
        <p:nvSpPr>
          <p:cNvPr id="24" name="テキスト プレースホルダー 23"/>
          <p:cNvSpPr>
            <a:spLocks noGrp="1"/>
          </p:cNvSpPr>
          <p:nvPr>
            <p:ph type="body" sz="quarter" idx="24"/>
          </p:nvPr>
        </p:nvSpPr>
        <p:spPr>
          <a:xfrm>
            <a:off x="339214" y="5386385"/>
            <a:ext cx="5366125" cy="647693"/>
          </a:xfrm>
        </p:spPr>
        <p:txBody>
          <a:bodyPr/>
          <a:lstStyle/>
          <a:p>
            <a:r>
              <a:rPr lang="en-US" altLang="ja-JP" dirty="0"/>
              <a:t>Kafka metadata visualizer</a:t>
            </a:r>
            <a:endParaRPr kumimoji="1" lang="ja-JP" altLang="en-US" dirty="0"/>
          </a:p>
        </p:txBody>
      </p:sp>
      <p:sp>
        <p:nvSpPr>
          <p:cNvPr id="25" name="テキスト プレースホルダー 24"/>
          <p:cNvSpPr>
            <a:spLocks noGrp="1"/>
          </p:cNvSpPr>
          <p:nvPr>
            <p:ph type="body" sz="quarter" idx="25"/>
          </p:nvPr>
        </p:nvSpPr>
        <p:spPr/>
        <p:txBody>
          <a:bodyPr>
            <a:normAutofit/>
          </a:bodyPr>
          <a:lstStyle/>
          <a:p>
            <a:pPr algn="just"/>
            <a:r>
              <a:rPr lang="en-US" altLang="ja-JP" dirty="0"/>
              <a:t>Kafka’s metadata is stored in ZooKeeper. We created our own UI to visualize the metadata. It provides both chart and tabular views and uses rich color schemes to indicate ISR state.</a:t>
            </a:r>
            <a:endParaRPr kumimoji="1" lang="ja-JP" altLang="en-US" dirty="0"/>
          </a:p>
        </p:txBody>
      </p:sp>
      <p:sp>
        <p:nvSpPr>
          <p:cNvPr id="26" name="テキスト プレースホルダー 25"/>
          <p:cNvSpPr>
            <a:spLocks noGrp="1"/>
          </p:cNvSpPr>
          <p:nvPr>
            <p:ph type="body" sz="quarter" idx="26"/>
          </p:nvPr>
        </p:nvSpPr>
        <p:spPr>
          <a:xfrm>
            <a:off x="1648022" y="6724132"/>
            <a:ext cx="4057317" cy="647693"/>
          </a:xfrm>
        </p:spPr>
        <p:txBody>
          <a:bodyPr/>
          <a:lstStyle/>
          <a:p>
            <a:r>
              <a:rPr kumimoji="1" lang="en-US" altLang="ja-JP" dirty="0"/>
              <a:t>Monitoring </a:t>
            </a:r>
            <a:endParaRPr kumimoji="1" lang="ja-JP" altLang="en-US" dirty="0"/>
          </a:p>
        </p:txBody>
      </p:sp>
      <p:sp>
        <p:nvSpPr>
          <p:cNvPr id="27" name="テキスト プレースホルダー 26"/>
          <p:cNvSpPr>
            <a:spLocks noGrp="1"/>
          </p:cNvSpPr>
          <p:nvPr>
            <p:ph type="body" sz="quarter" idx="27"/>
          </p:nvPr>
        </p:nvSpPr>
        <p:spPr/>
        <p:txBody>
          <a:bodyPr/>
          <a:lstStyle/>
          <a:p>
            <a:pPr algn="just"/>
            <a:r>
              <a:rPr lang="en-US" altLang="ja-JP" dirty="0"/>
              <a:t>They created a dedicated monitoring service for Kafka. It is responsible for tracking such as, Broker status, Broker ability etc.</a:t>
            </a:r>
            <a:endParaRPr kumimoji="1" lang="ja-JP" altLang="en-US" dirty="0"/>
          </a:p>
        </p:txBody>
      </p:sp>
      <p:sp>
        <p:nvSpPr>
          <p:cNvPr id="28" name="テキスト プレースホルダー 27"/>
          <p:cNvSpPr>
            <a:spLocks noGrp="1"/>
          </p:cNvSpPr>
          <p:nvPr>
            <p:ph type="body" sz="quarter" idx="28"/>
          </p:nvPr>
        </p:nvSpPr>
        <p:spPr/>
        <p:txBody>
          <a:bodyPr/>
          <a:lstStyle/>
          <a:p>
            <a:r>
              <a:rPr kumimoji="1" lang="en-US" altLang="ja-JP" dirty="0"/>
              <a:t>Future plan</a:t>
            </a:r>
            <a:endParaRPr kumimoji="1" lang="ja-JP" altLang="en-US" dirty="0"/>
          </a:p>
        </p:txBody>
      </p:sp>
      <p:sp>
        <p:nvSpPr>
          <p:cNvPr id="29" name="テキスト プレースホルダー 28"/>
          <p:cNvSpPr>
            <a:spLocks noGrp="1"/>
          </p:cNvSpPr>
          <p:nvPr>
            <p:ph type="body" sz="quarter" idx="29"/>
          </p:nvPr>
        </p:nvSpPr>
        <p:spPr/>
        <p:txBody>
          <a:bodyPr/>
          <a:lstStyle/>
          <a:p>
            <a:pPr algn="just"/>
            <a:r>
              <a:rPr lang="en-US" altLang="ja-JP" dirty="0"/>
              <a:t>They are currently in process of migrating to Kafka 0.9, which has quite a few features we want to use including new consumer APIs, producer message timeout and quotas.</a:t>
            </a:r>
            <a:endParaRPr kumimoji="1" lang="ja-JP" altLang="en-US" dirty="0"/>
          </a:p>
        </p:txBody>
      </p:sp>
      <p:pic>
        <p:nvPicPr>
          <p:cNvPr id="17" name="Picture 16">
            <a:extLst>
              <a:ext uri="{FF2B5EF4-FFF2-40B4-BE49-F238E27FC236}">
                <a16:creationId xmlns:a16="http://schemas.microsoft.com/office/drawing/2014/main" id="{4FA780B7-A8BE-4106-9079-D0D664AE763C}"/>
              </a:ext>
            </a:extLst>
          </p:cNvPr>
          <p:cNvPicPr>
            <a:picLocks noChangeAspect="1"/>
          </p:cNvPicPr>
          <p:nvPr/>
        </p:nvPicPr>
        <p:blipFill rotWithShape="1">
          <a:blip r:embed="rId2">
            <a:extLst>
              <a:ext uri="{28A0092B-C50C-407E-A947-70E740481C1C}">
                <a14:useLocalDpi xmlns:a14="http://schemas.microsoft.com/office/drawing/2010/main" val="0"/>
              </a:ext>
            </a:extLst>
          </a:blip>
          <a:srcRect l="16009" t="16210" r="14844" b="9106"/>
          <a:stretch/>
        </p:blipFill>
        <p:spPr>
          <a:xfrm>
            <a:off x="-2" y="0"/>
            <a:ext cx="2304792"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3728099"/>
      </p:ext>
    </p:extLst>
  </p:cSld>
  <p:clrMapOvr>
    <a:masterClrMapping/>
  </p:clrMapOvr>
  <p:transition spd="slow" advTm="12833">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sz="8000" dirty="0"/>
              <a:t>Development Backgrounds 6 Ws</a:t>
            </a:r>
            <a:endParaRPr kumimoji="1" lang="ja-JP" altLang="en-US" sz="8000" dirty="0"/>
          </a:p>
        </p:txBody>
      </p:sp>
      <p:sp>
        <p:nvSpPr>
          <p:cNvPr id="4" name="テキスト プレースホルダー 3"/>
          <p:cNvSpPr>
            <a:spLocks noGrp="1"/>
          </p:cNvSpPr>
          <p:nvPr>
            <p:ph type="body" sz="quarter" idx="13"/>
          </p:nvPr>
        </p:nvSpPr>
        <p:spPr>
          <a:xfrm>
            <a:off x="2066215" y="3608653"/>
            <a:ext cx="4306876" cy="2112754"/>
          </a:xfrm>
        </p:spPr>
        <p:txBody>
          <a:bodyPr>
            <a:normAutofit/>
          </a:bodyPr>
          <a:lstStyle/>
          <a:p>
            <a:pPr algn="just"/>
            <a:r>
              <a:rPr lang="en-US" altLang="ja-JP" sz="1800" dirty="0"/>
              <a:t>Developed by LinkedIn (Jay Kneps).</a:t>
            </a:r>
            <a:endParaRPr kumimoji="1" lang="ja-JP" altLang="en-US" sz="1800" dirty="0"/>
          </a:p>
        </p:txBody>
      </p:sp>
      <p:sp>
        <p:nvSpPr>
          <p:cNvPr id="5" name="テキスト プレースホルダー 4"/>
          <p:cNvSpPr>
            <a:spLocks noGrp="1"/>
          </p:cNvSpPr>
          <p:nvPr>
            <p:ph type="body" sz="quarter" idx="15"/>
          </p:nvPr>
        </p:nvSpPr>
        <p:spPr/>
        <p:txBody>
          <a:bodyPr/>
          <a:lstStyle/>
          <a:p>
            <a:r>
              <a:rPr kumimoji="1" lang="en-US" altLang="ja-JP" dirty="0"/>
              <a:t>Who/Owner(s)</a:t>
            </a:r>
            <a:endParaRPr kumimoji="1" lang="ja-JP" altLang="en-US" dirty="0"/>
          </a:p>
        </p:txBody>
      </p:sp>
      <p:sp>
        <p:nvSpPr>
          <p:cNvPr id="7" name="テキスト プレースホルダー 6"/>
          <p:cNvSpPr>
            <a:spLocks noGrp="1"/>
          </p:cNvSpPr>
          <p:nvPr>
            <p:ph type="body" sz="quarter" idx="24"/>
          </p:nvPr>
        </p:nvSpPr>
        <p:spPr/>
        <p:txBody>
          <a:bodyPr>
            <a:noAutofit/>
          </a:bodyPr>
          <a:lstStyle/>
          <a:p>
            <a:pPr algn="just">
              <a:lnSpc>
                <a:spcPct val="120000"/>
              </a:lnSpc>
            </a:pPr>
            <a:r>
              <a:rPr lang="en-US" altLang="ja-JP" sz="1800" dirty="0"/>
              <a:t>On GitHub in late 2010.</a:t>
            </a:r>
          </a:p>
          <a:p>
            <a:pPr algn="just">
              <a:lnSpc>
                <a:spcPct val="120000"/>
              </a:lnSpc>
            </a:pPr>
            <a:r>
              <a:rPr kumimoji="1" lang="en-US" altLang="ja-JP" sz="1800" dirty="0"/>
              <a:t>Accepted as an </a:t>
            </a:r>
            <a:r>
              <a:rPr kumimoji="1" lang="en-US" altLang="ja-JP" sz="1800" dirty="0">
                <a:solidFill>
                  <a:schemeClr val="accent1"/>
                </a:solidFill>
              </a:rPr>
              <a:t>Apache software foundation</a:t>
            </a:r>
            <a:r>
              <a:rPr kumimoji="1" lang="en-US" altLang="ja-JP" sz="1800" dirty="0"/>
              <a:t> incubator project in July of 2011.</a:t>
            </a:r>
          </a:p>
          <a:p>
            <a:pPr algn="just">
              <a:lnSpc>
                <a:spcPct val="120000"/>
              </a:lnSpc>
            </a:pPr>
            <a:r>
              <a:rPr lang="en-US" altLang="ja-JP" sz="1800" dirty="0"/>
              <a:t>Apache kafka graduated from the incubator of 2012.</a:t>
            </a:r>
            <a:endParaRPr kumimoji="1" lang="ja-JP" altLang="en-US" sz="1800" dirty="0"/>
          </a:p>
        </p:txBody>
      </p:sp>
      <p:sp>
        <p:nvSpPr>
          <p:cNvPr id="8" name="テキスト プレースホルダー 7"/>
          <p:cNvSpPr>
            <a:spLocks noGrp="1"/>
          </p:cNvSpPr>
          <p:nvPr>
            <p:ph type="body" sz="quarter" idx="25"/>
          </p:nvPr>
        </p:nvSpPr>
        <p:spPr/>
        <p:txBody>
          <a:bodyPr/>
          <a:lstStyle/>
          <a:p>
            <a:r>
              <a:rPr kumimoji="1" lang="en-US" altLang="ja-JP" dirty="0"/>
              <a:t>When</a:t>
            </a:r>
            <a:endParaRPr kumimoji="1" lang="ja-JP" altLang="en-US" dirty="0"/>
          </a:p>
        </p:txBody>
      </p:sp>
      <p:sp>
        <p:nvSpPr>
          <p:cNvPr id="9" name="テキスト プレースホルダー 8"/>
          <p:cNvSpPr>
            <a:spLocks noGrp="1"/>
          </p:cNvSpPr>
          <p:nvPr>
            <p:ph type="body" sz="quarter" idx="27"/>
          </p:nvPr>
        </p:nvSpPr>
        <p:spPr>
          <a:xfrm>
            <a:off x="13318026" y="3608653"/>
            <a:ext cx="4831429" cy="2112754"/>
          </a:xfrm>
        </p:spPr>
        <p:txBody>
          <a:bodyPr>
            <a:noAutofit/>
          </a:bodyPr>
          <a:lstStyle/>
          <a:p>
            <a:pPr algn="just"/>
            <a:r>
              <a:rPr lang="en-US" altLang="ja-JP" sz="1800" dirty="0"/>
              <a:t>To get data from source systems and reliably moving it around.</a:t>
            </a:r>
          </a:p>
          <a:p>
            <a:pPr algn="just"/>
            <a:r>
              <a:rPr lang="en-US" sz="1800" dirty="0">
                <a:solidFill>
                  <a:srgbClr val="202122"/>
                </a:solidFill>
                <a:latin typeface="Arial" panose="020B0604020202020204" pitchFamily="34" charset="0"/>
              </a:rPr>
              <a:t>Jay Kreps chose to name the software after the author </a:t>
            </a:r>
            <a:r>
              <a:rPr lang="en-US" sz="1800" dirty="0">
                <a:solidFill>
                  <a:srgbClr val="0645AD"/>
                </a:solidFill>
                <a:latin typeface="Arial" panose="020B0604020202020204" pitchFamily="34" charset="0"/>
                <a:hlinkClick r:id="rId2" tooltip="Franz Kafka">
                  <a:extLst>
                    <a:ext uri="{A12FA001-AC4F-418D-AE19-62706E023703}">
                      <ahyp:hlinkClr xmlns:ahyp="http://schemas.microsoft.com/office/drawing/2018/hyperlinkcolor" xmlns="" val="tx"/>
                    </a:ext>
                  </a:extLst>
                </a:hlinkClick>
              </a:rPr>
              <a:t>Franz Kafka</a:t>
            </a:r>
            <a:r>
              <a:rPr lang="en-US" sz="1800" dirty="0">
                <a:solidFill>
                  <a:srgbClr val="202122"/>
                </a:solidFill>
                <a:latin typeface="Arial" panose="020B0604020202020204" pitchFamily="34" charset="0"/>
              </a:rPr>
              <a:t> because it is "a system optimized for writing", and he liked Kafka's work.</a:t>
            </a:r>
            <a:endParaRPr kumimoji="1" lang="ja-JP" altLang="en-US" sz="1800" dirty="0"/>
          </a:p>
        </p:txBody>
      </p:sp>
      <p:sp>
        <p:nvSpPr>
          <p:cNvPr id="10" name="テキスト プレースホルダー 9"/>
          <p:cNvSpPr>
            <a:spLocks noGrp="1"/>
          </p:cNvSpPr>
          <p:nvPr>
            <p:ph type="body" sz="quarter" idx="28"/>
          </p:nvPr>
        </p:nvSpPr>
        <p:spPr/>
        <p:txBody>
          <a:bodyPr/>
          <a:lstStyle/>
          <a:p>
            <a:r>
              <a:rPr kumimoji="1" lang="en-US" altLang="ja-JP" dirty="0"/>
              <a:t>Why </a:t>
            </a:r>
            <a:endParaRPr kumimoji="1" lang="ja-JP" altLang="en-US" dirty="0"/>
          </a:p>
        </p:txBody>
      </p:sp>
      <p:sp>
        <p:nvSpPr>
          <p:cNvPr id="11" name="テキスト プレースホルダー 10"/>
          <p:cNvSpPr>
            <a:spLocks noGrp="1"/>
          </p:cNvSpPr>
          <p:nvPr>
            <p:ph type="body" sz="quarter" idx="30"/>
          </p:nvPr>
        </p:nvSpPr>
        <p:spPr/>
        <p:txBody>
          <a:bodyPr>
            <a:normAutofit/>
          </a:bodyPr>
          <a:lstStyle/>
          <a:p>
            <a:pPr algn="just"/>
            <a:r>
              <a:rPr lang="en-US" altLang="ja-JP" sz="1800" dirty="0"/>
              <a:t>The development team at LinkedIn.</a:t>
            </a:r>
            <a:endParaRPr kumimoji="1" lang="ja-JP" altLang="en-US" sz="1800" dirty="0"/>
          </a:p>
        </p:txBody>
      </p:sp>
      <p:sp>
        <p:nvSpPr>
          <p:cNvPr id="12" name="テキスト プレースホルダー 11"/>
          <p:cNvSpPr>
            <a:spLocks noGrp="1"/>
          </p:cNvSpPr>
          <p:nvPr>
            <p:ph type="body" sz="quarter" idx="31"/>
          </p:nvPr>
        </p:nvSpPr>
        <p:spPr/>
        <p:txBody>
          <a:bodyPr/>
          <a:lstStyle/>
          <a:p>
            <a:r>
              <a:rPr kumimoji="1" lang="en-US" altLang="ja-JP" dirty="0"/>
              <a:t>Where </a:t>
            </a:r>
            <a:endParaRPr kumimoji="1" lang="ja-JP" altLang="en-US" dirty="0"/>
          </a:p>
        </p:txBody>
      </p:sp>
      <p:sp>
        <p:nvSpPr>
          <p:cNvPr id="13" name="テキスト プレースホルダー 12"/>
          <p:cNvSpPr>
            <a:spLocks noGrp="1"/>
          </p:cNvSpPr>
          <p:nvPr>
            <p:ph type="body" sz="quarter" idx="33"/>
          </p:nvPr>
        </p:nvSpPr>
        <p:spPr/>
        <p:txBody>
          <a:bodyPr>
            <a:normAutofit/>
          </a:bodyPr>
          <a:lstStyle/>
          <a:p>
            <a:pPr algn="just"/>
            <a:r>
              <a:rPr lang="en-US" sz="1800" dirty="0">
                <a:solidFill>
                  <a:srgbClr val="202124"/>
                </a:solidFill>
                <a:latin typeface="arial" panose="020B0604020202020204" pitchFamily="34" charset="0"/>
              </a:rPr>
              <a:t>Apache </a:t>
            </a:r>
            <a:r>
              <a:rPr lang="en-US" sz="1800" b="1" dirty="0">
                <a:solidFill>
                  <a:srgbClr val="202124"/>
                </a:solidFill>
                <a:latin typeface="arial" panose="020B0604020202020204" pitchFamily="34" charset="0"/>
              </a:rPr>
              <a:t>Kafka</a:t>
            </a:r>
            <a:r>
              <a:rPr lang="en-US" sz="1800" dirty="0">
                <a:solidFill>
                  <a:srgbClr val="202124"/>
                </a:solidFill>
                <a:latin typeface="arial" panose="020B0604020202020204" pitchFamily="34" charset="0"/>
              </a:rPr>
              <a:t> is a framework implementation of a software bus using stream-processing.</a:t>
            </a:r>
            <a:endParaRPr kumimoji="1" lang="ja-JP" altLang="en-US" sz="1800" dirty="0"/>
          </a:p>
        </p:txBody>
      </p:sp>
      <p:sp>
        <p:nvSpPr>
          <p:cNvPr id="14" name="テキスト プレースホルダー 13"/>
          <p:cNvSpPr>
            <a:spLocks noGrp="1"/>
          </p:cNvSpPr>
          <p:nvPr>
            <p:ph type="body" sz="quarter" idx="34"/>
          </p:nvPr>
        </p:nvSpPr>
        <p:spPr/>
        <p:txBody>
          <a:bodyPr/>
          <a:lstStyle/>
          <a:p>
            <a:r>
              <a:rPr kumimoji="1" lang="en-US" altLang="ja-JP" dirty="0"/>
              <a:t>Abstract </a:t>
            </a:r>
            <a:endParaRPr kumimoji="1" lang="ja-JP" altLang="en-US" dirty="0"/>
          </a:p>
        </p:txBody>
      </p:sp>
      <p:sp>
        <p:nvSpPr>
          <p:cNvPr id="15" name="テキスト プレースホルダー 14"/>
          <p:cNvSpPr>
            <a:spLocks noGrp="1"/>
          </p:cNvSpPr>
          <p:nvPr>
            <p:ph type="body" sz="quarter" idx="36"/>
          </p:nvPr>
        </p:nvSpPr>
        <p:spPr/>
        <p:txBody>
          <a:bodyPr>
            <a:normAutofit/>
          </a:bodyPr>
          <a:lstStyle/>
          <a:p>
            <a:pPr algn="just"/>
            <a:r>
              <a:rPr lang="en-US" sz="1800" dirty="0">
                <a:solidFill>
                  <a:srgbClr val="202124"/>
                </a:solidFill>
                <a:latin typeface="arial" panose="020B0604020202020204" pitchFamily="34" charset="0"/>
              </a:rPr>
              <a:t>It is an open-source software platform </a:t>
            </a:r>
            <a:r>
              <a:rPr lang="en-US" sz="1800" b="1" dirty="0">
                <a:solidFill>
                  <a:srgbClr val="202124"/>
                </a:solidFill>
                <a:latin typeface="arial" panose="020B0604020202020204" pitchFamily="34" charset="0"/>
              </a:rPr>
              <a:t>developed</a:t>
            </a:r>
            <a:r>
              <a:rPr lang="en-US" sz="1800" dirty="0">
                <a:solidFill>
                  <a:srgbClr val="202124"/>
                </a:solidFill>
                <a:latin typeface="arial" panose="020B0604020202020204" pitchFamily="34" charset="0"/>
              </a:rPr>
              <a:t> by the Apache Software Foundation written in </a:t>
            </a:r>
            <a:r>
              <a:rPr lang="en-US" sz="1800" b="1" dirty="0">
                <a:solidFill>
                  <a:srgbClr val="FF0000"/>
                </a:solidFill>
                <a:latin typeface="arial" panose="020B0604020202020204" pitchFamily="34" charset="0"/>
              </a:rPr>
              <a:t>Scala</a:t>
            </a:r>
            <a:r>
              <a:rPr lang="en-US" sz="1800" dirty="0">
                <a:solidFill>
                  <a:srgbClr val="202124"/>
                </a:solidFill>
                <a:latin typeface="arial" panose="020B0604020202020204" pitchFamily="34" charset="0"/>
              </a:rPr>
              <a:t> and </a:t>
            </a:r>
            <a:r>
              <a:rPr lang="en-US" sz="1800" b="1" dirty="0">
                <a:solidFill>
                  <a:srgbClr val="00B050"/>
                </a:solidFill>
                <a:latin typeface="arial" panose="020B0604020202020204" pitchFamily="34" charset="0"/>
              </a:rPr>
              <a:t>Java</a:t>
            </a:r>
            <a:r>
              <a:rPr lang="en-US" sz="1800" dirty="0">
                <a:solidFill>
                  <a:srgbClr val="202124"/>
                </a:solidFill>
                <a:latin typeface="arial" panose="020B0604020202020204" pitchFamily="34" charset="0"/>
              </a:rPr>
              <a:t>.</a:t>
            </a:r>
            <a:endParaRPr kumimoji="1" lang="ja-JP" altLang="en-US" sz="1800" dirty="0"/>
          </a:p>
        </p:txBody>
      </p:sp>
      <p:sp>
        <p:nvSpPr>
          <p:cNvPr id="16" name="テキスト プレースホルダー 15"/>
          <p:cNvSpPr>
            <a:spLocks noGrp="1"/>
          </p:cNvSpPr>
          <p:nvPr>
            <p:ph type="body" sz="quarter" idx="37"/>
          </p:nvPr>
        </p:nvSpPr>
        <p:spPr/>
        <p:txBody>
          <a:bodyPr/>
          <a:lstStyle/>
          <a:p>
            <a:r>
              <a:rPr kumimoji="1" lang="en-US" altLang="ja-JP" dirty="0"/>
              <a:t>How </a:t>
            </a:r>
            <a:endParaRPr kumimoji="1" lang="ja-JP" altLang="en-US" dirty="0"/>
          </a:p>
        </p:txBody>
      </p:sp>
      <p:sp>
        <p:nvSpPr>
          <p:cNvPr id="17" name="テキスト プレースホルダー 16"/>
          <p:cNvSpPr>
            <a:spLocks noGrp="1"/>
          </p:cNvSpPr>
          <p:nvPr>
            <p:ph type="body" sz="quarter" idx="38"/>
          </p:nvPr>
        </p:nvSpPr>
        <p:spPr/>
        <p:txBody>
          <a:bodyPr/>
          <a:lstStyle/>
          <a:p>
            <a:r>
              <a:rPr kumimoji="1" lang="en-US" altLang="ja-JP" dirty="0"/>
              <a:t>1</a:t>
            </a:r>
            <a:endParaRPr kumimoji="1" lang="ja-JP" altLang="en-US" dirty="0"/>
          </a:p>
        </p:txBody>
      </p:sp>
      <p:sp>
        <p:nvSpPr>
          <p:cNvPr id="18" name="テキスト プレースホルダー 17"/>
          <p:cNvSpPr>
            <a:spLocks noGrp="1"/>
          </p:cNvSpPr>
          <p:nvPr>
            <p:ph type="body" sz="quarter" idx="39"/>
          </p:nvPr>
        </p:nvSpPr>
        <p:spPr/>
        <p:txBody>
          <a:bodyPr/>
          <a:lstStyle/>
          <a:p>
            <a:r>
              <a:rPr kumimoji="1" lang="en-US" altLang="ja-JP" dirty="0"/>
              <a:t>2</a:t>
            </a:r>
            <a:endParaRPr kumimoji="1" lang="ja-JP" altLang="en-US" dirty="0"/>
          </a:p>
        </p:txBody>
      </p:sp>
      <p:sp>
        <p:nvSpPr>
          <p:cNvPr id="19" name="テキスト プレースホルダー 18"/>
          <p:cNvSpPr>
            <a:spLocks noGrp="1"/>
          </p:cNvSpPr>
          <p:nvPr>
            <p:ph type="body" sz="quarter" idx="40"/>
          </p:nvPr>
        </p:nvSpPr>
        <p:spPr/>
        <p:txBody>
          <a:bodyPr/>
          <a:lstStyle/>
          <a:p>
            <a:r>
              <a:rPr kumimoji="1" lang="en-US" altLang="ja-JP" dirty="0"/>
              <a:t>3</a:t>
            </a:r>
            <a:endParaRPr kumimoji="1" lang="ja-JP" altLang="en-US" dirty="0"/>
          </a:p>
        </p:txBody>
      </p:sp>
      <p:sp>
        <p:nvSpPr>
          <p:cNvPr id="20" name="テキスト プレースホルダー 19"/>
          <p:cNvSpPr>
            <a:spLocks noGrp="1"/>
          </p:cNvSpPr>
          <p:nvPr>
            <p:ph type="body" sz="quarter" idx="41"/>
          </p:nvPr>
        </p:nvSpPr>
        <p:spPr/>
        <p:txBody>
          <a:bodyPr/>
          <a:lstStyle/>
          <a:p>
            <a:r>
              <a:rPr kumimoji="1" lang="en-US" altLang="ja-JP" dirty="0"/>
              <a:t>4</a:t>
            </a:r>
            <a:endParaRPr kumimoji="1" lang="ja-JP" altLang="en-US" dirty="0"/>
          </a:p>
        </p:txBody>
      </p:sp>
      <p:sp>
        <p:nvSpPr>
          <p:cNvPr id="21" name="テキスト プレースホルダー 20"/>
          <p:cNvSpPr>
            <a:spLocks noGrp="1"/>
          </p:cNvSpPr>
          <p:nvPr>
            <p:ph type="body" sz="quarter" idx="42"/>
          </p:nvPr>
        </p:nvSpPr>
        <p:spPr/>
        <p:txBody>
          <a:bodyPr/>
          <a:lstStyle/>
          <a:p>
            <a:r>
              <a:rPr kumimoji="1" lang="en-US" altLang="ja-JP" dirty="0"/>
              <a:t>5</a:t>
            </a:r>
            <a:endParaRPr kumimoji="1" lang="ja-JP" altLang="en-US" dirty="0"/>
          </a:p>
        </p:txBody>
      </p:sp>
      <p:sp>
        <p:nvSpPr>
          <p:cNvPr id="22" name="テキスト プレースホルダー 21"/>
          <p:cNvSpPr>
            <a:spLocks noGrp="1"/>
          </p:cNvSpPr>
          <p:nvPr>
            <p:ph type="body" sz="quarter" idx="43"/>
          </p:nvPr>
        </p:nvSpPr>
        <p:spPr/>
        <p:txBody>
          <a:bodyPr/>
          <a:lstStyle/>
          <a:p>
            <a:r>
              <a:rPr kumimoji="1" lang="en-US" altLang="ja-JP" dirty="0"/>
              <a:t>6</a:t>
            </a:r>
            <a:endParaRPr kumimoji="1" lang="ja-JP" altLang="en-US" dirty="0"/>
          </a:p>
        </p:txBody>
      </p:sp>
      <p:sp>
        <p:nvSpPr>
          <p:cNvPr id="23" name="フッター プレースホルダー 22"/>
          <p:cNvSpPr>
            <a:spLocks noGrp="1"/>
          </p:cNvSpPr>
          <p:nvPr>
            <p:ph type="ftr" sz="quarter" idx="10"/>
          </p:nvPr>
        </p:nvSpPr>
        <p:spPr/>
        <p:txBody>
          <a:bodyPr/>
          <a:lstStyle/>
          <a:p>
            <a:pPr marL="0" marR="0" lvl="0" indent="0" algn="ctr" defTabSz="1633027" rtl="0" eaLnBrk="1" fontAlgn="auto" latinLnBrk="0" hangingPunct="1">
              <a:lnSpc>
                <a:spcPct val="100000"/>
              </a:lnSpc>
              <a:spcBef>
                <a:spcPts val="0"/>
              </a:spcBef>
              <a:spcAft>
                <a:spcPts val="0"/>
              </a:spcAft>
              <a:buClrTx/>
              <a:buSzTx/>
              <a:buFontTx/>
              <a:buNone/>
              <a:tabLst/>
              <a:defRPr/>
            </a:pPr>
            <a:r>
              <a:rPr kumimoji="1" lang="en-US" altLang="ja-JP" sz="2100" b="0" i="0" u="none" strike="noStrike" kern="1200" cap="none" spc="0" normalizeH="0" baseline="0" noProof="0">
                <a:ln>
                  <a:noFill/>
                </a:ln>
                <a:solidFill>
                  <a:srgbClr val="EEECE1"/>
                </a:solidFill>
                <a:effectLst/>
                <a:uLnTx/>
                <a:uFillTx/>
                <a:latin typeface="Roboto"/>
                <a:cs typeface="+mn-cs"/>
              </a:rPr>
              <a:t>The Power of PowerPoint - thepopp.com</a:t>
            </a:r>
            <a:endParaRPr kumimoji="1" lang="ja-JP" altLang="en-US" sz="2100" b="0" i="0" u="none" strike="noStrike" kern="1200" cap="none" spc="0" normalizeH="0" baseline="0" noProof="0" dirty="0">
              <a:ln>
                <a:noFill/>
              </a:ln>
              <a:solidFill>
                <a:srgbClr val="EEECE1"/>
              </a:solidFill>
              <a:effectLst/>
              <a:uLnTx/>
              <a:uFillTx/>
              <a:latin typeface="Roboto"/>
              <a:cs typeface="+mn-cs"/>
            </a:endParaRPr>
          </a:p>
        </p:txBody>
      </p:sp>
      <p:sp>
        <p:nvSpPr>
          <p:cNvPr id="24" name="スライド番号プレースホルダー 23"/>
          <p:cNvSpPr>
            <a:spLocks noGrp="1"/>
          </p:cNvSpPr>
          <p:nvPr>
            <p:ph type="sldNum" sz="quarter" idx="11"/>
          </p:nvPr>
        </p:nvSpPr>
        <p:spPr/>
        <p:txBody>
          <a:bodyPr/>
          <a:lstStyle/>
          <a:p>
            <a:pPr marL="0" marR="0" lvl="0" indent="0" algn="ctr" defTabSz="1633027" rtl="0" eaLnBrk="1" fontAlgn="auto" latinLnBrk="0" hangingPunct="1">
              <a:lnSpc>
                <a:spcPct val="100000"/>
              </a:lnSpc>
              <a:spcBef>
                <a:spcPts val="0"/>
              </a:spcBef>
              <a:spcAft>
                <a:spcPts val="0"/>
              </a:spcAft>
              <a:buClrTx/>
              <a:buSzTx/>
              <a:buFontTx/>
              <a:buNone/>
              <a:tabLst/>
              <a:defRPr/>
            </a:pPr>
            <a:fld id="{FADD65F2-3061-4838-8922-F719F7BAC906}" type="slidenum">
              <a:rPr kumimoji="1" lang="ja-JP" altLang="en-US" sz="4000" b="0" i="0" u="none" strike="noStrike" kern="1200" cap="none" spc="0" normalizeH="0" baseline="0" noProof="0" smtClean="0">
                <a:ln>
                  <a:noFill/>
                </a:ln>
                <a:solidFill>
                  <a:srgbClr val="EEECE1"/>
                </a:solidFill>
                <a:effectLst>
                  <a:innerShdw blurRad="63500" dist="50800" dir="18900000">
                    <a:prstClr val="black">
                      <a:alpha val="50000"/>
                    </a:prstClr>
                  </a:innerShdw>
                </a:effectLst>
                <a:uLnTx/>
                <a:uFillTx/>
                <a:latin typeface="Bebas Neue Bold"/>
                <a:cs typeface="+mn-cs"/>
              </a:rPr>
              <a:pPr marL="0" marR="0" lvl="0" indent="0" algn="ctr" defTabSz="1633027" rtl="0" eaLnBrk="1" fontAlgn="auto" latinLnBrk="0" hangingPunct="1">
                <a:lnSpc>
                  <a:spcPct val="100000"/>
                </a:lnSpc>
                <a:spcBef>
                  <a:spcPts val="0"/>
                </a:spcBef>
                <a:spcAft>
                  <a:spcPts val="0"/>
                </a:spcAft>
                <a:buClrTx/>
                <a:buSzTx/>
                <a:buFontTx/>
                <a:buNone/>
                <a:tabLst/>
                <a:defRPr/>
              </a:pPr>
              <a:t>2</a:t>
            </a:fld>
            <a:endParaRPr kumimoji="1" lang="ja-JP" altLang="en-US" sz="4000" b="0" i="0" u="none" strike="noStrike" kern="1200" cap="none" spc="0" normalizeH="0" baseline="0" noProof="0" dirty="0">
              <a:ln>
                <a:noFill/>
              </a:ln>
              <a:solidFill>
                <a:srgbClr val="EEECE1"/>
              </a:solidFill>
              <a:effectLst>
                <a:innerShdw blurRad="63500" dist="50800" dir="18900000">
                  <a:prstClr val="black">
                    <a:alpha val="50000"/>
                  </a:prstClr>
                </a:innerShdw>
              </a:effectLst>
              <a:uLnTx/>
              <a:uFillTx/>
              <a:latin typeface="Bebas Neue Bold"/>
              <a:cs typeface="+mn-cs"/>
            </a:endParaRPr>
          </a:p>
        </p:txBody>
      </p:sp>
      <p:pic>
        <p:nvPicPr>
          <p:cNvPr id="6" name="Picture 5">
            <a:extLst>
              <a:ext uri="{FF2B5EF4-FFF2-40B4-BE49-F238E27FC236}">
                <a16:creationId xmlns:a16="http://schemas.microsoft.com/office/drawing/2014/main" id="{7CE2120D-E701-45F6-8233-7840C9002B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901" b="34460"/>
          <a:stretch/>
        </p:blipFill>
        <p:spPr>
          <a:xfrm>
            <a:off x="78354" y="75281"/>
            <a:ext cx="2375226" cy="7441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3054486"/>
      </p:ext>
    </p:extLst>
  </p:cSld>
  <p:clrMapOvr>
    <a:masterClrMapping/>
  </p:clrMapOvr>
  <p:transition spd="slow" advTm="14975">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9A0A5A-7A6E-4829-9A45-3E08377AEE42}"/>
              </a:ext>
            </a:extLst>
          </p:cNvPr>
          <p:cNvSpPr>
            <a:spLocks noGrp="1"/>
          </p:cNvSpPr>
          <p:nvPr>
            <p:ph type="body" sz="quarter" idx="11"/>
          </p:nvPr>
        </p:nvSpPr>
        <p:spPr>
          <a:xfrm>
            <a:off x="1" y="0"/>
            <a:ext cx="18291175" cy="2059881"/>
          </a:xfrm>
        </p:spPr>
        <p:txBody>
          <a:bodyPr/>
          <a:lstStyle/>
          <a:p>
            <a:endParaRPr lang="en-US" dirty="0"/>
          </a:p>
        </p:txBody>
      </p:sp>
      <p:sp>
        <p:nvSpPr>
          <p:cNvPr id="4" name="Text Placeholder 3">
            <a:extLst>
              <a:ext uri="{FF2B5EF4-FFF2-40B4-BE49-F238E27FC236}">
                <a16:creationId xmlns:a16="http://schemas.microsoft.com/office/drawing/2014/main" id="{811322AB-C3E5-4FFC-9810-408726581C9D}"/>
              </a:ext>
            </a:extLst>
          </p:cNvPr>
          <p:cNvSpPr>
            <a:spLocks noGrp="1"/>
          </p:cNvSpPr>
          <p:nvPr>
            <p:ph type="body" sz="quarter" idx="16"/>
          </p:nvPr>
        </p:nvSpPr>
        <p:spPr>
          <a:xfrm>
            <a:off x="1585020" y="247651"/>
            <a:ext cx="15662715" cy="1461690"/>
          </a:xfrm>
        </p:spPr>
        <p:txBody>
          <a:bodyPr/>
          <a:lstStyle/>
          <a:p>
            <a:r>
              <a:rPr lang="en-US" sz="8000" b="1" dirty="0">
                <a:effectLst/>
              </a:rPr>
              <a:t>Study Comments</a:t>
            </a:r>
          </a:p>
        </p:txBody>
      </p:sp>
      <p:sp>
        <p:nvSpPr>
          <p:cNvPr id="5" name="Text Placeholder 4">
            <a:extLst>
              <a:ext uri="{FF2B5EF4-FFF2-40B4-BE49-F238E27FC236}">
                <a16:creationId xmlns:a16="http://schemas.microsoft.com/office/drawing/2014/main" id="{5AAE7B10-436E-43B8-88A2-51A5FF8EEEF0}"/>
              </a:ext>
            </a:extLst>
          </p:cNvPr>
          <p:cNvSpPr>
            <a:spLocks noGrp="1"/>
          </p:cNvSpPr>
          <p:nvPr>
            <p:ph type="body" sz="quarter" idx="17"/>
          </p:nvPr>
        </p:nvSpPr>
        <p:spPr>
          <a:xfrm>
            <a:off x="851771" y="2302944"/>
            <a:ext cx="16634564" cy="7736405"/>
          </a:xfrm>
        </p:spPr>
        <p:txBody>
          <a:bodyPr anchor="t"/>
          <a:lstStyle/>
          <a:p>
            <a:pPr marL="514350" indent="-514350" algn="just">
              <a:lnSpc>
                <a:spcPct val="200000"/>
              </a:lnSpc>
              <a:buFont typeface="Wingdings" panose="05000000000000000000" pitchFamily="2" charset="2"/>
              <a:buChar char="ü"/>
            </a:pPr>
            <a:r>
              <a:rPr lang="en-US" altLang="ja-JP" sz="2800" b="1"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Our abstract/evaluation (Apache Kafka)</a:t>
            </a:r>
          </a:p>
          <a:p>
            <a:pPr algn="just">
              <a:lnSpc>
                <a:spcPct val="150000"/>
              </a:lnSpc>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The evaluation from our side is, when we were collecting the data's little collapsed. Eventually, from our understanding it’s a “</a:t>
            </a:r>
            <a:r>
              <a:rPr lang="en-US" altLang="ja-JP" sz="2800" b="1" dirty="0">
                <a:solidFill>
                  <a:srgbClr val="00B050"/>
                </a:solidFill>
                <a:effectLst>
                  <a:innerShdw blurRad="63500" dist="38100" dir="18900000">
                    <a:prstClr val="black">
                      <a:alpha val="50000"/>
                    </a:prstClr>
                  </a:innerShdw>
                </a:effectLst>
                <a:latin typeface="Bebas Neue Bold"/>
              </a:rPr>
              <a:t>A distributed streaming message platform (or) Event processing platform</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a:t>
            </a:r>
          </a:p>
          <a:p>
            <a:pPr marL="514350" indent="-514350" algn="just">
              <a:lnSpc>
                <a:spcPct val="200000"/>
              </a:lnSpc>
              <a:buFont typeface="Wingdings" panose="05000000000000000000" pitchFamily="2" charset="2"/>
              <a:buChar char="ü"/>
            </a:pPr>
            <a:r>
              <a:rPr lang="en-US" altLang="ja-JP" sz="2800" b="1"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Impact for us from the study and understanding</a:t>
            </a:r>
          </a:p>
          <a:p>
            <a:pPr algn="just">
              <a:lnSpc>
                <a:spcPct val="150000"/>
              </a:lnSpc>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After the case study of </a:t>
            </a:r>
            <a:r>
              <a:rPr lang="en-US" altLang="ja-JP" sz="320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latin typeface="Bebas Neue Bold"/>
              </a:rPr>
              <a:t>Netflix</a:t>
            </a:r>
            <a:r>
              <a:rPr lang="en-US" altLang="ja-JP" sz="2800" b="1" dirty="0">
                <a:ln w="12700">
                  <a:solidFill>
                    <a:srgbClr val="FF0000"/>
                  </a:solidFill>
                  <a:prstDash val="solid"/>
                </a:ln>
                <a:pattFill prst="pct50">
                  <a:fgClr>
                    <a:schemeClr val="accent1"/>
                  </a:fgClr>
                  <a:bgClr>
                    <a:schemeClr val="accent1">
                      <a:lumMod val="20000"/>
                      <a:lumOff val="80000"/>
                    </a:schemeClr>
                  </a:bgClr>
                </a:pattFill>
                <a:effectLst>
                  <a:glow rad="228600">
                    <a:schemeClr val="accent1">
                      <a:satMod val="175000"/>
                      <a:alpha val="40000"/>
                    </a:schemeClr>
                  </a:glow>
                  <a:outerShdw dist="38100" dir="2640000" algn="bl" rotWithShape="0">
                    <a:schemeClr val="accent1"/>
                  </a:outerShdw>
                </a:effectLst>
              </a:rPr>
              <a:t> </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we learned what kind of vital role the Big Data playing in the world. It’s enormous really unshakable one in the future of the world.</a:t>
            </a:r>
          </a:p>
          <a:p>
            <a:pPr marL="514350" indent="-514350" algn="just">
              <a:lnSpc>
                <a:spcPct val="200000"/>
              </a:lnSpc>
              <a:buFont typeface="Wingdings" panose="05000000000000000000" pitchFamily="2" charset="2"/>
              <a:buChar char="ü"/>
            </a:pPr>
            <a:r>
              <a:rPr lang="en-US" altLang="ja-JP" sz="2800" b="1"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The better alternative technology for Kafka</a:t>
            </a:r>
          </a:p>
          <a:p>
            <a:pPr algn="just">
              <a:lnSpc>
                <a:spcPct val="200000"/>
              </a:lnSpc>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One of the best alternative technology is “</a:t>
            </a:r>
            <a:r>
              <a:rPr lang="en-US" altLang="ja-JP" sz="2800" b="1" dirty="0">
                <a:solidFill>
                  <a:srgbClr val="FF0000"/>
                </a:solidFill>
                <a:effectLst>
                  <a:innerShdw blurRad="63500" dist="38100" dir="18900000">
                    <a:prstClr val="black">
                      <a:alpha val="50000"/>
                    </a:prstClr>
                  </a:innerShdw>
                </a:effectLst>
                <a:latin typeface="Bebas Neue Bold"/>
              </a:rPr>
              <a:t>RabbitMQ</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a:t>
            </a:r>
            <a:endParaRPr lang="en-US" altLang="ja-JP" sz="3600" dirty="0">
              <a:blipFill dpi="0" rotWithShape="1">
                <a:blip r:embed="rId2"/>
                <a:srcRect/>
                <a:tile tx="0" ty="0" sx="100000" sy="100000" flip="none" algn="tl"/>
              </a:blipFill>
              <a:effectLst>
                <a:innerShdw blurRad="63500" dist="38100" dir="18900000">
                  <a:prstClr val="black">
                    <a:alpha val="50000"/>
                  </a:prstClr>
                </a:innerShdw>
              </a:effectLst>
              <a:latin typeface="Bebas Neue Bold"/>
            </a:endParaRPr>
          </a:p>
          <a:p>
            <a:pPr marL="514350" indent="-514350" algn="just">
              <a:lnSpc>
                <a:spcPct val="200000"/>
              </a:lnSpc>
              <a:buFont typeface="Wingdings" panose="05000000000000000000" pitchFamily="2" charset="2"/>
              <a:buChar char="ü"/>
            </a:pPr>
            <a:r>
              <a:rPr lang="en-US" altLang="ja-JP" sz="2800" b="1"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How the time stamps working in Kafka ?</a:t>
            </a:r>
            <a:endParaRPr lang="en-US" altLang="ja-JP" sz="3600" b="1" dirty="0">
              <a:blipFill dpi="0" rotWithShape="1">
                <a:blip r:embed="rId2"/>
                <a:srcRect/>
                <a:tile tx="0" ty="0" sx="100000" sy="100000" flip="none" algn="tl"/>
              </a:blipFill>
              <a:effectLst>
                <a:innerShdw blurRad="63500" dist="38100" dir="18900000">
                  <a:prstClr val="black">
                    <a:alpha val="50000"/>
                  </a:prstClr>
                </a:innerShdw>
              </a:effectLst>
              <a:latin typeface="Bebas Neue Bold"/>
            </a:endParaRPr>
          </a:p>
          <a:p>
            <a:pPr algn="just">
              <a:lnSpc>
                <a:spcPct val="100000"/>
              </a:lnSpc>
            </a:pPr>
            <a:r>
              <a:rPr lang="en-US" altLang="ja-JP" sz="36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We still have a doubt how the </a:t>
            </a:r>
            <a:r>
              <a:rPr lang="en-US" altLang="ja-JP" sz="2800" b="1" dirty="0">
                <a:solidFill>
                  <a:srgbClr val="00B050"/>
                </a:solidFill>
                <a:effectLst>
                  <a:innerShdw blurRad="63500" dist="38100" dir="18900000">
                    <a:prstClr val="black">
                      <a:alpha val="50000"/>
                    </a:prstClr>
                  </a:innerShdw>
                </a:effectLst>
                <a:latin typeface="Bebas Neue Bold"/>
              </a:rPr>
              <a:t>time stamps </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working in Kafka.</a:t>
            </a:r>
          </a:p>
        </p:txBody>
      </p:sp>
      <p:sp>
        <p:nvSpPr>
          <p:cNvPr id="6" name="Text Placeholder 5">
            <a:extLst>
              <a:ext uri="{FF2B5EF4-FFF2-40B4-BE49-F238E27FC236}">
                <a16:creationId xmlns:a16="http://schemas.microsoft.com/office/drawing/2014/main" id="{1BD6A5AF-4BE5-45BA-963B-407E7880C767}"/>
              </a:ext>
            </a:extLst>
          </p:cNvPr>
          <p:cNvSpPr>
            <a:spLocks noGrp="1"/>
          </p:cNvSpPr>
          <p:nvPr>
            <p:ph type="body" sz="quarter" idx="18"/>
          </p:nvPr>
        </p:nvSpPr>
        <p:spPr>
          <a:xfrm flipV="1">
            <a:off x="0" y="1988405"/>
            <a:ext cx="18291175" cy="36000"/>
          </a:xfrm>
        </p:spPr>
        <p:txBody>
          <a:bodyPr/>
          <a:lstStyle/>
          <a:p>
            <a:endParaRPr lang="en-US" dirty="0"/>
          </a:p>
        </p:txBody>
      </p:sp>
      <p:pic>
        <p:nvPicPr>
          <p:cNvPr id="9" name="Picture 8">
            <a:extLst>
              <a:ext uri="{FF2B5EF4-FFF2-40B4-BE49-F238E27FC236}">
                <a16:creationId xmlns:a16="http://schemas.microsoft.com/office/drawing/2014/main" id="{776C6F3C-1174-443A-92AB-19288FEFA3B0}"/>
              </a:ext>
            </a:extLst>
          </p:cNvPr>
          <p:cNvPicPr>
            <a:picLocks noChangeAspect="1"/>
          </p:cNvPicPr>
          <p:nvPr/>
        </p:nvPicPr>
        <p:blipFill rotWithShape="1">
          <a:blip r:embed="rId3">
            <a:extLst>
              <a:ext uri="{28A0092B-C50C-407E-A947-70E740481C1C}">
                <a14:useLocalDpi xmlns:a14="http://schemas.microsoft.com/office/drawing/2010/main" val="0"/>
              </a:ext>
            </a:extLst>
          </a:blip>
          <a:srcRect l="16009" t="16210" r="14844" b="9106"/>
          <a:stretch/>
        </p:blipFill>
        <p:spPr>
          <a:xfrm>
            <a:off x="-2" y="0"/>
            <a:ext cx="2304792"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93499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E2F626B-125F-4DB8-BC2D-AB3C59EE3DD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73" r="3473"/>
          <a:stretch>
            <a:fillRect/>
          </a:stretch>
        </p:blipFill>
        <p:spPr>
          <a:xfrm>
            <a:off x="0" y="-12700"/>
            <a:ext cx="18291175" cy="10287000"/>
          </a:xfrm>
        </p:spPr>
      </p:pic>
    </p:spTree>
    <p:extLst>
      <p:ext uri="{BB962C8B-B14F-4D97-AF65-F5344CB8AC3E}">
        <p14:creationId xmlns:p14="http://schemas.microsoft.com/office/powerpoint/2010/main" val="4236431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9A0A5A-7A6E-4829-9A45-3E08377AEE42}"/>
              </a:ext>
            </a:extLst>
          </p:cNvPr>
          <p:cNvSpPr>
            <a:spLocks noGrp="1"/>
          </p:cNvSpPr>
          <p:nvPr>
            <p:ph type="body" sz="quarter" idx="11"/>
          </p:nvPr>
        </p:nvSpPr>
        <p:spPr>
          <a:xfrm>
            <a:off x="1" y="0"/>
            <a:ext cx="18291175" cy="2059881"/>
          </a:xfrm>
        </p:spPr>
        <p:txBody>
          <a:bodyPr/>
          <a:lstStyle/>
          <a:p>
            <a:endParaRPr lang="en-US" dirty="0"/>
          </a:p>
        </p:txBody>
      </p:sp>
      <p:sp>
        <p:nvSpPr>
          <p:cNvPr id="4" name="Text Placeholder 3">
            <a:extLst>
              <a:ext uri="{FF2B5EF4-FFF2-40B4-BE49-F238E27FC236}">
                <a16:creationId xmlns:a16="http://schemas.microsoft.com/office/drawing/2014/main" id="{811322AB-C3E5-4FFC-9810-408726581C9D}"/>
              </a:ext>
            </a:extLst>
          </p:cNvPr>
          <p:cNvSpPr>
            <a:spLocks noGrp="1"/>
          </p:cNvSpPr>
          <p:nvPr>
            <p:ph type="body" sz="quarter" idx="16"/>
          </p:nvPr>
        </p:nvSpPr>
        <p:spPr>
          <a:xfrm>
            <a:off x="1585020" y="247651"/>
            <a:ext cx="15662715" cy="1461690"/>
          </a:xfrm>
        </p:spPr>
        <p:txBody>
          <a:bodyPr/>
          <a:lstStyle/>
          <a:p>
            <a:r>
              <a:rPr lang="en-US" sz="8000" b="1" dirty="0">
                <a:effectLst/>
              </a:rPr>
              <a:t>Reference(s) </a:t>
            </a:r>
          </a:p>
        </p:txBody>
      </p:sp>
      <p:sp>
        <p:nvSpPr>
          <p:cNvPr id="5" name="Text Placeholder 4">
            <a:extLst>
              <a:ext uri="{FF2B5EF4-FFF2-40B4-BE49-F238E27FC236}">
                <a16:creationId xmlns:a16="http://schemas.microsoft.com/office/drawing/2014/main" id="{5AAE7B10-436E-43B8-88A2-51A5FF8EEEF0}"/>
              </a:ext>
            </a:extLst>
          </p:cNvPr>
          <p:cNvSpPr>
            <a:spLocks noGrp="1"/>
          </p:cNvSpPr>
          <p:nvPr>
            <p:ph type="body" sz="quarter" idx="17"/>
          </p:nvPr>
        </p:nvSpPr>
        <p:spPr>
          <a:xfrm>
            <a:off x="851771" y="2302944"/>
            <a:ext cx="16634564" cy="7736405"/>
          </a:xfrm>
        </p:spPr>
        <p:txBody>
          <a:bodyPr anchor="t"/>
          <a:lstStyle/>
          <a:p>
            <a:pPr marL="514350" indent="-514350" algn="just">
              <a:lnSpc>
                <a:spcPct val="200000"/>
              </a:lnSpc>
              <a:buFont typeface="+mj-lt"/>
              <a:buAutoNum type="arabicParenR"/>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Neha Narkhede, Gawan Shapira &amp; Todd Palino, “Kafka The Definitive Guide,” O’REILLY, 2017, </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hlinkClick r:id="rId3"/>
              </a:rPr>
              <a:t>https://www.oreilly.com/catalog/errata.csp?isbn=9781491936160</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t>
            </a:r>
          </a:p>
          <a:p>
            <a:pPr marL="514350" indent="-514350" algn="just">
              <a:lnSpc>
                <a:spcPct val="200000"/>
              </a:lnSpc>
              <a:buFont typeface="+mj-lt"/>
              <a:buAutoNum type="arabicParenR"/>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hlinkClick r:id="rId4"/>
              </a:rPr>
              <a:t>https://kafka.apache.org/intro</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t>
            </a:r>
          </a:p>
          <a:p>
            <a:pPr marL="514350" indent="-514350" algn="just">
              <a:lnSpc>
                <a:spcPct val="200000"/>
              </a:lnSpc>
              <a:buFont typeface="+mj-lt"/>
              <a:buAutoNum type="arabicParenR"/>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hlinkClick r:id="rId5"/>
              </a:rPr>
              <a:t>https://netflixtechblog.com/evolution-of-the-netflix-data-pipeline-da246ca36905</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t>
            </a:r>
          </a:p>
          <a:p>
            <a:pPr marL="514350" indent="-514350" algn="just">
              <a:lnSpc>
                <a:spcPct val="200000"/>
              </a:lnSpc>
              <a:buFont typeface="+mj-lt"/>
              <a:buAutoNum type="arabicParenR"/>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hlinkClick r:id="rId6"/>
              </a:rPr>
              <a:t>https://netflixtechblog.com/kafka-inside-keystone-pipeline-dd5aeabaf6bb</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t>
            </a:r>
          </a:p>
          <a:p>
            <a:pPr marL="514350" indent="-514350" algn="just">
              <a:lnSpc>
                <a:spcPct val="200000"/>
              </a:lnSpc>
              <a:buFont typeface="+mj-lt"/>
              <a:buAutoNum type="arabicParenR"/>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hlinkClick r:id="rId7"/>
              </a:rPr>
              <a:t>https://en.wikipedia.org/wiki/Apache_Kafka</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t>
            </a:r>
            <a:endParaRPr lang="en-US" altLang="ja-JP" sz="2800" dirty="0"/>
          </a:p>
          <a:p>
            <a:pPr marL="514350" indent="-514350" algn="just">
              <a:lnSpc>
                <a:spcPct val="200000"/>
              </a:lnSpc>
              <a:buFont typeface="+mj-lt"/>
              <a:buAutoNum type="arabicParenR"/>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hlinkClick r:id="rId8"/>
              </a:rPr>
              <a:t>https://en.wikipedia.org/wiki/Franz_Kafka</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t>
            </a:r>
          </a:p>
          <a:p>
            <a:pPr marL="514350" indent="-514350" algn="just">
              <a:lnSpc>
                <a:spcPct val="200000"/>
              </a:lnSpc>
              <a:buFont typeface="+mj-lt"/>
              <a:buAutoNum type="arabicParenR"/>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hlinkClick r:id="rId9"/>
              </a:rPr>
              <a:t>https://www.instaclustr.com/a-visual-understanding-to-ensuring-your-kafka-data-is-literally-in-order/</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t>
            </a:r>
          </a:p>
          <a:p>
            <a:pPr marL="514350" indent="-514350" algn="just">
              <a:lnSpc>
                <a:spcPct val="200000"/>
              </a:lnSpc>
              <a:buFont typeface="+mj-lt"/>
              <a:buAutoNum type="arabicParenR"/>
            </a:pP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hlinkClick r:id="rId10"/>
              </a:rPr>
              <a:t>https://data-flair.training/blogs/kafka-vs-rabbitmq/</a:t>
            </a:r>
            <a:r>
              <a:rPr lang="en-US" altLang="ja-JP" sz="2800"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 .</a:t>
            </a:r>
          </a:p>
        </p:txBody>
      </p:sp>
      <p:sp>
        <p:nvSpPr>
          <p:cNvPr id="6" name="Text Placeholder 5">
            <a:extLst>
              <a:ext uri="{FF2B5EF4-FFF2-40B4-BE49-F238E27FC236}">
                <a16:creationId xmlns:a16="http://schemas.microsoft.com/office/drawing/2014/main" id="{1BD6A5AF-4BE5-45BA-963B-407E7880C767}"/>
              </a:ext>
            </a:extLst>
          </p:cNvPr>
          <p:cNvSpPr>
            <a:spLocks noGrp="1"/>
          </p:cNvSpPr>
          <p:nvPr>
            <p:ph type="body" sz="quarter" idx="18"/>
          </p:nvPr>
        </p:nvSpPr>
        <p:spPr>
          <a:xfrm flipV="1">
            <a:off x="0" y="1988405"/>
            <a:ext cx="18291175" cy="36000"/>
          </a:xfrm>
        </p:spPr>
        <p:txBody>
          <a:bodyPr/>
          <a:lstStyle/>
          <a:p>
            <a:endParaRPr lang="en-US" dirty="0"/>
          </a:p>
        </p:txBody>
      </p:sp>
      <p:pic>
        <p:nvPicPr>
          <p:cNvPr id="7" name="Picture 6">
            <a:extLst>
              <a:ext uri="{FF2B5EF4-FFF2-40B4-BE49-F238E27FC236}">
                <a16:creationId xmlns:a16="http://schemas.microsoft.com/office/drawing/2014/main" id="{F10362FA-4FAC-41B0-BDED-BF3281A262C1}"/>
              </a:ext>
            </a:extLst>
          </p:cNvPr>
          <p:cNvPicPr>
            <a:picLocks noChangeAspect="1"/>
          </p:cNvPicPr>
          <p:nvPr/>
        </p:nvPicPr>
        <p:blipFill rotWithShape="1">
          <a:blip r:embed="rId11">
            <a:extLst>
              <a:ext uri="{28A0092B-C50C-407E-A947-70E740481C1C}">
                <a14:useLocalDpi xmlns:a14="http://schemas.microsoft.com/office/drawing/2010/main" val="0"/>
              </a:ext>
            </a:extLst>
          </a:blip>
          <a:srcRect l="16009" t="16210" r="14844" b="9106"/>
          <a:stretch/>
        </p:blipFill>
        <p:spPr>
          <a:xfrm>
            <a:off x="-2" y="0"/>
            <a:ext cx="2304792" cy="107247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8855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en-US" altLang="ja-JP" dirty="0"/>
              <a:t>2</a:t>
            </a:r>
            <a:endParaRPr kumimoji="1" lang="ja-JP" altLang="en-US" dirty="0"/>
          </a:p>
        </p:txBody>
      </p:sp>
      <p:sp>
        <p:nvSpPr>
          <p:cNvPr id="3" name="テキスト プレースホルダー 2"/>
          <p:cNvSpPr>
            <a:spLocks noGrp="1"/>
          </p:cNvSpPr>
          <p:nvPr>
            <p:ph type="body" sz="quarter" idx="11"/>
          </p:nvPr>
        </p:nvSpPr>
        <p:spPr/>
        <p:txBody>
          <a:bodyPr/>
          <a:lstStyle/>
          <a:p>
            <a:r>
              <a:rPr lang="en-US" altLang="ja-JP" dirty="0"/>
              <a:t>0</a:t>
            </a:r>
            <a:endParaRPr kumimoji="1" lang="ja-JP" altLang="en-US" dirty="0"/>
          </a:p>
        </p:txBody>
      </p:sp>
      <p:sp>
        <p:nvSpPr>
          <p:cNvPr id="4" name="テキスト プレースホルダー 3"/>
          <p:cNvSpPr>
            <a:spLocks noGrp="1"/>
          </p:cNvSpPr>
          <p:nvPr>
            <p:ph type="body" sz="quarter" idx="12"/>
          </p:nvPr>
        </p:nvSpPr>
        <p:spPr/>
        <p:txBody>
          <a:bodyPr/>
          <a:lstStyle/>
          <a:p>
            <a:r>
              <a:rPr lang="en-US" altLang="ja-JP" dirty="0"/>
              <a:t>1</a:t>
            </a:r>
            <a:endParaRPr kumimoji="1" lang="ja-JP" altLang="en-US" dirty="0"/>
          </a:p>
        </p:txBody>
      </p:sp>
      <p:sp>
        <p:nvSpPr>
          <p:cNvPr id="5" name="テキスト プレースホルダー 4"/>
          <p:cNvSpPr>
            <a:spLocks noGrp="1"/>
          </p:cNvSpPr>
          <p:nvPr>
            <p:ph type="body" sz="quarter" idx="13"/>
          </p:nvPr>
        </p:nvSpPr>
        <p:spPr/>
        <p:txBody>
          <a:bodyPr/>
          <a:lstStyle/>
          <a:p>
            <a:r>
              <a:rPr lang="en-US" altLang="ja-JP" dirty="0"/>
              <a:t>0</a:t>
            </a:r>
            <a:endParaRPr kumimoji="1" lang="ja-JP" altLang="en-US" dirty="0"/>
          </a:p>
        </p:txBody>
      </p:sp>
      <p:sp>
        <p:nvSpPr>
          <p:cNvPr id="8" name="テキスト プレースホルダー 7"/>
          <p:cNvSpPr>
            <a:spLocks noGrp="1"/>
          </p:cNvSpPr>
          <p:nvPr>
            <p:ph type="body" sz="quarter" idx="14"/>
          </p:nvPr>
        </p:nvSpPr>
        <p:spPr/>
        <p:txBody>
          <a:bodyPr/>
          <a:lstStyle/>
          <a:p>
            <a:endParaRPr kumimoji="1" lang="ja-JP" altLang="en-US" dirty="0"/>
          </a:p>
        </p:txBody>
      </p:sp>
      <p:sp>
        <p:nvSpPr>
          <p:cNvPr id="9" name="テキスト プレースホルダー 8"/>
          <p:cNvSpPr>
            <a:spLocks noGrp="1"/>
          </p:cNvSpPr>
          <p:nvPr>
            <p:ph type="body" sz="quarter" idx="15"/>
          </p:nvPr>
        </p:nvSpPr>
        <p:spPr/>
        <p:txBody>
          <a:bodyPr/>
          <a:lstStyle/>
          <a:p>
            <a:endParaRPr kumimoji="1" lang="ja-JP" altLang="en-US" dirty="0"/>
          </a:p>
        </p:txBody>
      </p:sp>
      <p:sp>
        <p:nvSpPr>
          <p:cNvPr id="10" name="テキスト プレースホルダー 9"/>
          <p:cNvSpPr>
            <a:spLocks noGrp="1"/>
          </p:cNvSpPr>
          <p:nvPr>
            <p:ph type="body" sz="quarter" idx="16"/>
          </p:nvPr>
        </p:nvSpPr>
        <p:spPr/>
        <p:txBody>
          <a:bodyPr/>
          <a:lstStyle/>
          <a:p>
            <a:r>
              <a:rPr kumimoji="1" lang="en-US" altLang="ja-JP" dirty="0"/>
              <a:t>SINCE…</a:t>
            </a:r>
            <a:endParaRPr kumimoji="1" lang="ja-JP" altLang="en-US" dirty="0"/>
          </a:p>
        </p:txBody>
      </p:sp>
      <p:sp>
        <p:nvSpPr>
          <p:cNvPr id="11" name="テキスト プレースホルダー 10"/>
          <p:cNvSpPr>
            <a:spLocks noGrp="1"/>
          </p:cNvSpPr>
          <p:nvPr>
            <p:ph type="body" sz="quarter" idx="17"/>
          </p:nvPr>
        </p:nvSpPr>
        <p:spPr/>
        <p:txBody>
          <a:bodyPr>
            <a:normAutofit/>
          </a:bodyPr>
          <a:lstStyle/>
          <a:p>
            <a:pPr algn="just"/>
            <a:r>
              <a:rPr lang="en-US" b="0" i="0" dirty="0">
                <a:solidFill>
                  <a:srgbClr val="000000"/>
                </a:solidFill>
                <a:effectLst/>
                <a:latin typeface="Roboto" panose="02000000000000000000" pitchFamily="2" charset="0"/>
              </a:rPr>
              <a:t>Today, Kafka is used by thousands of companies including over 60% of the Fortune 100.</a:t>
            </a:r>
            <a:endParaRPr kumimoji="1" lang="ja-JP" altLang="en-US" dirty="0"/>
          </a:p>
        </p:txBody>
      </p:sp>
      <p:sp>
        <p:nvSpPr>
          <p:cNvPr id="12" name="テキスト プレースホルダー 11"/>
          <p:cNvSpPr>
            <a:spLocks noGrp="1"/>
          </p:cNvSpPr>
          <p:nvPr>
            <p:ph type="body" sz="quarter" idx="18"/>
          </p:nvPr>
        </p:nvSpPr>
        <p:spPr/>
        <p:txBody>
          <a:bodyPr>
            <a:normAutofit fontScale="25000" lnSpcReduction="20000"/>
          </a:bodyPr>
          <a:lstStyle/>
          <a:p>
            <a:endParaRPr kumimoji="1" lang="ja-JP" altLang="en-US"/>
          </a:p>
        </p:txBody>
      </p:sp>
      <p:pic>
        <p:nvPicPr>
          <p:cNvPr id="14" name="Picture 13">
            <a:extLst>
              <a:ext uri="{FF2B5EF4-FFF2-40B4-BE49-F238E27FC236}">
                <a16:creationId xmlns:a16="http://schemas.microsoft.com/office/drawing/2014/main" id="{3E9B533C-2AEF-4B8E-B9C7-0A8DDCD987C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901" b="34460"/>
          <a:stretch/>
        </p:blipFill>
        <p:spPr>
          <a:xfrm>
            <a:off x="78354" y="75281"/>
            <a:ext cx="2375226" cy="7441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050" name="Picture 2">
            <a:extLst>
              <a:ext uri="{FF2B5EF4-FFF2-40B4-BE49-F238E27FC236}">
                <a16:creationId xmlns:a16="http://schemas.microsoft.com/office/drawing/2014/main" id="{54AB6F6E-3FBC-4C93-B6A4-3DDC1369D7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4504" y="-116972"/>
            <a:ext cx="7770831" cy="275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10236"/>
      </p:ext>
    </p:extLst>
  </p:cSld>
  <p:clrMapOvr>
    <a:masterClrMapping/>
  </p:clrMapOvr>
  <p:transition spd="slow" advTm="6525">
    <p:cover/>
  </p:transition>
  <p:timing>
    <p:tnLst>
      <p:par>
        <p:cTn id="1" dur="indefinite" restart="never" nodeType="tmRoot"/>
      </p:par>
    </p:tnLst>
    <p:bldLst>
      <p:bldP spid="2" grpId="0" build="p">
        <p:tmplLst>
          <p:tmpl lvl="1">
            <p:tnLst>
              <p:par>
                <p:cTn presetID="2" presetClass="entr" presetSubtype="4" decel="100000" fill="hold" nodeType="withEffect">
                  <p:stCondLst>
                    <p:cond delay="1750"/>
                  </p:stCondLst>
                  <p:childTnLst>
                    <p:set>
                      <p:cBhvr>
                        <p:cTn dur="1" fill="hold">
                          <p:stCondLst>
                            <p:cond delay="0"/>
                          </p:stCondLst>
                        </p:cTn>
                        <p:tgtEl>
                          <p:spTgt spid="2"/>
                        </p:tgtEl>
                        <p:attrNameLst>
                          <p:attrName>style.visibility</p:attrName>
                        </p:attrNameLst>
                      </p:cBhvr>
                      <p:to>
                        <p:strVal val="visible"/>
                      </p:to>
                    </p:set>
                    <p:anim calcmode="lin" valueType="num">
                      <p:cBhvr additive="base">
                        <p:cTn dur="1000" fill="hold"/>
                        <p:tgtEl>
                          <p:spTgt spid="2"/>
                        </p:tgtEl>
                        <p:attrNameLst>
                          <p:attrName>ppt_x</p:attrName>
                        </p:attrNameLst>
                      </p:cBhvr>
                      <p:tavLst>
                        <p:tav tm="0">
                          <p:val>
                            <p:strVal val="#ppt_x"/>
                          </p:val>
                        </p:tav>
                        <p:tav tm="100000">
                          <p:val>
                            <p:strVal val="#ppt_x"/>
                          </p:val>
                        </p:tav>
                      </p:tavLst>
                    </p:anim>
                    <p:anim calcmode="lin" valueType="num">
                      <p:cBhvr additive="base">
                        <p:cTn dur="1000" fill="hold"/>
                        <p:tgtEl>
                          <p:spTgt spid="2"/>
                        </p:tgtEl>
                        <p:attrNameLst>
                          <p:attrName>ppt_y</p:attrName>
                        </p:attrNameLst>
                      </p:cBhvr>
                      <p:tavLst>
                        <p:tav tm="0">
                          <p:val>
                            <p:strVal val="1+#ppt_h/2"/>
                          </p:val>
                        </p:tav>
                        <p:tav tm="100000">
                          <p:val>
                            <p:strVal val="#ppt_y"/>
                          </p:val>
                        </p:tav>
                      </p:tavLst>
                    </p:anim>
                  </p:childTnLst>
                </p:cTn>
              </p:par>
            </p:tnLst>
          </p:tmpl>
        </p:tmplLst>
      </p:bldP>
      <p:bldP spid="3" grpId="0" build="p">
        <p:tmplLst>
          <p:tmpl lvl="1">
            <p:tnLst>
              <p:par>
                <p:cTn presetID="2" presetClass="entr" presetSubtype="1" decel="100000" fill="hold" nodeType="withEffect">
                  <p:stCondLst>
                    <p:cond delay="1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P spid="4" grpId="0" build="p">
        <p:tmplLst>
          <p:tmpl lvl="1">
            <p:tnLst>
              <p:par>
                <p:cTn presetID="2" presetClass="entr" presetSubtype="4" decel="100000" fill="hold" nodeType="withEffect">
                  <p:stCondLst>
                    <p:cond delay="175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1+#ppt_h/2"/>
                          </p:val>
                        </p:tav>
                        <p:tav tm="100000">
                          <p:val>
                            <p:strVal val="#ppt_y"/>
                          </p:val>
                        </p:tav>
                      </p:tavLst>
                    </p:anim>
                  </p:childTnLst>
                </p:cTn>
              </p:par>
            </p:tnLst>
          </p:tmpl>
        </p:tmplLst>
      </p:bldP>
      <p:bldP spid="5" grpId="0" build="p">
        <p:tmplLst>
          <p:tmpl lvl="1">
            <p:tnLst>
              <p:par>
                <p:cTn presetID="2" presetClass="entr" presetSubtype="1" decel="100000" fill="hold" nodeType="withEffect">
                  <p:stCondLst>
                    <p:cond delay="175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P spid="10"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1" grpId="0" build="p">
        <p:tmplLst>
          <p:tmpl lvl="1">
            <p:tnLst>
              <p:par>
                <p:cTn presetID="2" presetClass="entr" presetSubtype="4"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 presetClass="entr" presetSubtype="2" decel="100000" fill="hold" nodeType="after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9A0A5A-7A6E-4829-9A45-3E08377AEE42}"/>
              </a:ext>
            </a:extLst>
          </p:cNvPr>
          <p:cNvSpPr>
            <a:spLocks noGrp="1"/>
          </p:cNvSpPr>
          <p:nvPr>
            <p:ph type="body" sz="quarter" idx="11"/>
          </p:nvPr>
        </p:nvSpPr>
        <p:spPr>
          <a:xfrm>
            <a:off x="1" y="0"/>
            <a:ext cx="18291175" cy="2059881"/>
          </a:xfrm>
        </p:spPr>
        <p:txBody>
          <a:bodyPr/>
          <a:lstStyle/>
          <a:p>
            <a:endParaRPr lang="en-US" dirty="0"/>
          </a:p>
        </p:txBody>
      </p:sp>
      <p:sp>
        <p:nvSpPr>
          <p:cNvPr id="4" name="Text Placeholder 3">
            <a:extLst>
              <a:ext uri="{FF2B5EF4-FFF2-40B4-BE49-F238E27FC236}">
                <a16:creationId xmlns:a16="http://schemas.microsoft.com/office/drawing/2014/main" id="{811322AB-C3E5-4FFC-9810-408726581C9D}"/>
              </a:ext>
            </a:extLst>
          </p:cNvPr>
          <p:cNvSpPr>
            <a:spLocks noGrp="1"/>
          </p:cNvSpPr>
          <p:nvPr>
            <p:ph type="body" sz="quarter" idx="16"/>
          </p:nvPr>
        </p:nvSpPr>
        <p:spPr>
          <a:xfrm>
            <a:off x="1585020" y="247651"/>
            <a:ext cx="15662715" cy="1461690"/>
          </a:xfrm>
        </p:spPr>
        <p:txBody>
          <a:bodyPr/>
          <a:lstStyle/>
          <a:p>
            <a:r>
              <a:rPr lang="en-US" sz="8000" b="1" dirty="0">
                <a:effectLst/>
              </a:rPr>
              <a:t>How Does It Work</a:t>
            </a:r>
          </a:p>
        </p:txBody>
      </p:sp>
      <p:sp>
        <p:nvSpPr>
          <p:cNvPr id="5" name="Text Placeholder 4">
            <a:extLst>
              <a:ext uri="{FF2B5EF4-FFF2-40B4-BE49-F238E27FC236}">
                <a16:creationId xmlns:a16="http://schemas.microsoft.com/office/drawing/2014/main" id="{5AAE7B10-436E-43B8-88A2-51A5FF8EEEF0}"/>
              </a:ext>
            </a:extLst>
          </p:cNvPr>
          <p:cNvSpPr>
            <a:spLocks noGrp="1"/>
          </p:cNvSpPr>
          <p:nvPr>
            <p:ph type="body" sz="quarter" idx="17"/>
          </p:nvPr>
        </p:nvSpPr>
        <p:spPr>
          <a:xfrm>
            <a:off x="1189303" y="2125520"/>
            <a:ext cx="15689943" cy="1109657"/>
          </a:xfrm>
        </p:spPr>
        <p:txBody>
          <a:bodyPr/>
          <a:lstStyle/>
          <a:p>
            <a:r>
              <a:rPr lang="en-US" altLang="ja-JP" sz="5400" b="1" u="sng" dirty="0">
                <a:blipFill dpi="0" rotWithShape="1">
                  <a:blip r:embed="rId2"/>
                  <a:srcRect/>
                  <a:tile tx="0" ty="0" sx="100000" sy="100000" flip="none" algn="tl"/>
                </a:blipFill>
                <a:effectLst>
                  <a:innerShdw blurRad="63500" dist="38100" dir="18900000">
                    <a:prstClr val="black">
                      <a:alpha val="50000"/>
                    </a:prstClr>
                  </a:innerShdw>
                </a:effectLst>
                <a:latin typeface="Bebas Neue Bold"/>
              </a:rPr>
              <a:t>Architecture of Kafka</a:t>
            </a:r>
            <a:endParaRPr lang="en-US" sz="900" b="1" u="sng" dirty="0"/>
          </a:p>
        </p:txBody>
      </p:sp>
      <p:sp>
        <p:nvSpPr>
          <p:cNvPr id="6" name="Text Placeholder 5">
            <a:extLst>
              <a:ext uri="{FF2B5EF4-FFF2-40B4-BE49-F238E27FC236}">
                <a16:creationId xmlns:a16="http://schemas.microsoft.com/office/drawing/2014/main" id="{1BD6A5AF-4BE5-45BA-963B-407E7880C767}"/>
              </a:ext>
            </a:extLst>
          </p:cNvPr>
          <p:cNvSpPr>
            <a:spLocks noGrp="1"/>
          </p:cNvSpPr>
          <p:nvPr>
            <p:ph type="body" sz="quarter" idx="18"/>
          </p:nvPr>
        </p:nvSpPr>
        <p:spPr>
          <a:xfrm flipV="1">
            <a:off x="0" y="1988405"/>
            <a:ext cx="18291175" cy="36000"/>
          </a:xfrm>
        </p:spPr>
        <p:txBody>
          <a:bodyPr/>
          <a:lstStyle/>
          <a:p>
            <a:endParaRPr lang="en-US" dirty="0"/>
          </a:p>
        </p:txBody>
      </p:sp>
      <p:sp>
        <p:nvSpPr>
          <p:cNvPr id="7" name="Rectangle 6">
            <a:extLst>
              <a:ext uri="{FF2B5EF4-FFF2-40B4-BE49-F238E27FC236}">
                <a16:creationId xmlns:a16="http://schemas.microsoft.com/office/drawing/2014/main" id="{95881E9B-77EB-46BE-BBFC-6E49DD15826D}"/>
              </a:ext>
            </a:extLst>
          </p:cNvPr>
          <p:cNvSpPr/>
          <p:nvPr/>
        </p:nvSpPr>
        <p:spPr>
          <a:xfrm>
            <a:off x="3043450" y="3347692"/>
            <a:ext cx="2122228" cy="911184"/>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Producer</a:t>
            </a:r>
            <a:r>
              <a:rPr kumimoji="1" lang="en-US" dirty="0"/>
              <a:t> </a:t>
            </a:r>
          </a:p>
        </p:txBody>
      </p:sp>
      <p:sp>
        <p:nvSpPr>
          <p:cNvPr id="11" name="Rectangle 10">
            <a:extLst>
              <a:ext uri="{FF2B5EF4-FFF2-40B4-BE49-F238E27FC236}">
                <a16:creationId xmlns:a16="http://schemas.microsoft.com/office/drawing/2014/main" id="{5F27AB51-13FA-4F05-BE56-4FB8B7BA861C}"/>
              </a:ext>
            </a:extLst>
          </p:cNvPr>
          <p:cNvSpPr/>
          <p:nvPr/>
        </p:nvSpPr>
        <p:spPr>
          <a:xfrm>
            <a:off x="2900151" y="8854175"/>
            <a:ext cx="2361063" cy="106774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Subscriber</a:t>
            </a:r>
            <a:r>
              <a:rPr kumimoji="1" lang="en-US" dirty="0"/>
              <a:t> </a:t>
            </a:r>
          </a:p>
        </p:txBody>
      </p:sp>
      <p:sp>
        <p:nvSpPr>
          <p:cNvPr id="9" name="Rectangle: Rounded Corners 8">
            <a:extLst>
              <a:ext uri="{FF2B5EF4-FFF2-40B4-BE49-F238E27FC236}">
                <a16:creationId xmlns:a16="http://schemas.microsoft.com/office/drawing/2014/main" id="{5FEF2E92-1CAB-4E91-842F-8856F18738C0}"/>
              </a:ext>
            </a:extLst>
          </p:cNvPr>
          <p:cNvSpPr/>
          <p:nvPr/>
        </p:nvSpPr>
        <p:spPr>
          <a:xfrm>
            <a:off x="12747010" y="2892917"/>
            <a:ext cx="3251342" cy="1119893"/>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Zookeeper</a:t>
            </a:r>
            <a:r>
              <a:rPr kumimoji="1" lang="en-US" dirty="0"/>
              <a:t> </a:t>
            </a:r>
          </a:p>
        </p:txBody>
      </p:sp>
      <p:grpSp>
        <p:nvGrpSpPr>
          <p:cNvPr id="22" name="Group 21">
            <a:extLst>
              <a:ext uri="{FF2B5EF4-FFF2-40B4-BE49-F238E27FC236}">
                <a16:creationId xmlns:a16="http://schemas.microsoft.com/office/drawing/2014/main" id="{34E77019-4EF5-435B-86E5-FF96537DC440}"/>
              </a:ext>
            </a:extLst>
          </p:cNvPr>
          <p:cNvGrpSpPr/>
          <p:nvPr/>
        </p:nvGrpSpPr>
        <p:grpSpPr>
          <a:xfrm>
            <a:off x="750627" y="4735888"/>
            <a:ext cx="16224153" cy="3725839"/>
            <a:chOff x="928048" y="4258217"/>
            <a:chExt cx="16224153" cy="3725839"/>
          </a:xfrm>
        </p:grpSpPr>
        <p:sp>
          <p:nvSpPr>
            <p:cNvPr id="8" name="Rectangle: Rounded Corners 7">
              <a:extLst>
                <a:ext uri="{FF2B5EF4-FFF2-40B4-BE49-F238E27FC236}">
                  <a16:creationId xmlns:a16="http://schemas.microsoft.com/office/drawing/2014/main" id="{AAA700BD-797A-4D67-9C17-4611675007CB}"/>
                </a:ext>
              </a:extLst>
            </p:cNvPr>
            <p:cNvSpPr/>
            <p:nvPr/>
          </p:nvSpPr>
          <p:spPr>
            <a:xfrm>
              <a:off x="928048" y="4258217"/>
              <a:ext cx="16224153" cy="372583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b="1" dirty="0">
                  <a:solidFill>
                    <a:schemeClr val="accent6">
                      <a:lumMod val="40000"/>
                      <a:lumOff val="60000"/>
                    </a:schemeClr>
                  </a:solidFill>
                  <a:effectLst>
                    <a:outerShdw blurRad="38100" dist="38100" dir="2700000" algn="tl">
                      <a:srgbClr val="000000">
                        <a:alpha val="43137"/>
                      </a:srgbClr>
                    </a:outerShdw>
                  </a:effectLst>
                  <a:highlight>
                    <a:srgbClr val="000000"/>
                  </a:highlight>
                </a:rPr>
                <a:t>Kafka cluster</a:t>
              </a:r>
            </a:p>
          </p:txBody>
        </p:sp>
        <p:sp>
          <p:nvSpPr>
            <p:cNvPr id="12" name="Rectangle: Rounded Corners 11">
              <a:extLst>
                <a:ext uri="{FF2B5EF4-FFF2-40B4-BE49-F238E27FC236}">
                  <a16:creationId xmlns:a16="http://schemas.microsoft.com/office/drawing/2014/main" id="{1C569F43-64CE-4605-B78C-86E4B87FCEB1}"/>
                </a:ext>
              </a:extLst>
            </p:cNvPr>
            <p:cNvSpPr/>
            <p:nvPr/>
          </p:nvSpPr>
          <p:spPr>
            <a:xfrm>
              <a:off x="1473956" y="4476466"/>
              <a:ext cx="5472751" cy="3248167"/>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Kafka broker 1</a:t>
              </a:r>
              <a:endParaRPr kumimoji="1" lang="en-US" dirty="0"/>
            </a:p>
          </p:txBody>
        </p:sp>
        <p:sp>
          <p:nvSpPr>
            <p:cNvPr id="13" name="Rectangle 12">
              <a:extLst>
                <a:ext uri="{FF2B5EF4-FFF2-40B4-BE49-F238E27FC236}">
                  <a16:creationId xmlns:a16="http://schemas.microsoft.com/office/drawing/2014/main" id="{588E0C18-0C9D-416D-97F4-0DF1B6AA92D2}"/>
                </a:ext>
              </a:extLst>
            </p:cNvPr>
            <p:cNvSpPr/>
            <p:nvPr/>
          </p:nvSpPr>
          <p:spPr>
            <a:xfrm>
              <a:off x="2784143" y="5486400"/>
              <a:ext cx="2988860" cy="72333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Topic 1</a:t>
              </a:r>
              <a:endParaRPr kumimoji="1" lang="en-US" dirty="0"/>
            </a:p>
          </p:txBody>
        </p:sp>
        <p:sp>
          <p:nvSpPr>
            <p:cNvPr id="14" name="Rectangle 13">
              <a:extLst>
                <a:ext uri="{FF2B5EF4-FFF2-40B4-BE49-F238E27FC236}">
                  <a16:creationId xmlns:a16="http://schemas.microsoft.com/office/drawing/2014/main" id="{9E61E1A8-8950-4525-A1F8-90F2600BECBA}"/>
                </a:ext>
              </a:extLst>
            </p:cNvPr>
            <p:cNvSpPr/>
            <p:nvPr/>
          </p:nvSpPr>
          <p:spPr>
            <a:xfrm>
              <a:off x="2784143" y="6459395"/>
              <a:ext cx="2988860" cy="72333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Topic 2</a:t>
              </a:r>
              <a:endParaRPr kumimoji="1" lang="en-US" dirty="0"/>
            </a:p>
          </p:txBody>
        </p:sp>
        <p:sp>
          <p:nvSpPr>
            <p:cNvPr id="19" name="Rectangle: Rounded Corners 18">
              <a:extLst>
                <a:ext uri="{FF2B5EF4-FFF2-40B4-BE49-F238E27FC236}">
                  <a16:creationId xmlns:a16="http://schemas.microsoft.com/office/drawing/2014/main" id="{CAF6A6D9-BDB0-4C0D-B7CB-5BB7A16F2E05}"/>
                </a:ext>
              </a:extLst>
            </p:cNvPr>
            <p:cNvSpPr/>
            <p:nvPr/>
          </p:nvSpPr>
          <p:spPr>
            <a:xfrm>
              <a:off x="11194340" y="4478742"/>
              <a:ext cx="5472752" cy="3245892"/>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Kafka broker 2</a:t>
              </a:r>
              <a:endParaRPr kumimoji="1" lang="en-US" dirty="0"/>
            </a:p>
          </p:txBody>
        </p:sp>
        <p:sp>
          <p:nvSpPr>
            <p:cNvPr id="20" name="Rectangle 19">
              <a:extLst>
                <a:ext uri="{FF2B5EF4-FFF2-40B4-BE49-F238E27FC236}">
                  <a16:creationId xmlns:a16="http://schemas.microsoft.com/office/drawing/2014/main" id="{534B36BA-5733-421A-9EA0-8CF1982337D6}"/>
                </a:ext>
              </a:extLst>
            </p:cNvPr>
            <p:cNvSpPr/>
            <p:nvPr/>
          </p:nvSpPr>
          <p:spPr>
            <a:xfrm>
              <a:off x="12354399" y="5488675"/>
              <a:ext cx="2988860" cy="72333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Topic 1</a:t>
              </a:r>
              <a:endParaRPr kumimoji="1" lang="en-US" dirty="0"/>
            </a:p>
          </p:txBody>
        </p:sp>
        <p:sp>
          <p:nvSpPr>
            <p:cNvPr id="21" name="Rectangle 20">
              <a:extLst>
                <a:ext uri="{FF2B5EF4-FFF2-40B4-BE49-F238E27FC236}">
                  <a16:creationId xmlns:a16="http://schemas.microsoft.com/office/drawing/2014/main" id="{BA02ABF1-1FE6-4FA2-92D1-582183262409}"/>
                </a:ext>
              </a:extLst>
            </p:cNvPr>
            <p:cNvSpPr/>
            <p:nvPr/>
          </p:nvSpPr>
          <p:spPr>
            <a:xfrm>
              <a:off x="12354399" y="6461670"/>
              <a:ext cx="2988860" cy="72333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Topic 2</a:t>
              </a:r>
              <a:endParaRPr kumimoji="1" lang="en-US" dirty="0"/>
            </a:p>
          </p:txBody>
        </p:sp>
      </p:grpSp>
      <p:cxnSp>
        <p:nvCxnSpPr>
          <p:cNvPr id="24" name="Straight Arrow Connector 23">
            <a:extLst>
              <a:ext uri="{FF2B5EF4-FFF2-40B4-BE49-F238E27FC236}">
                <a16:creationId xmlns:a16="http://schemas.microsoft.com/office/drawing/2014/main" id="{4A55D5FC-9871-45D7-A1C5-126AA3CB4A0E}"/>
              </a:ext>
            </a:extLst>
          </p:cNvPr>
          <p:cNvCxnSpPr>
            <a:cxnSpLocks/>
            <a:stCxn id="7" idx="2"/>
            <a:endCxn id="13" idx="0"/>
          </p:cNvCxnSpPr>
          <p:nvPr/>
        </p:nvCxnSpPr>
        <p:spPr>
          <a:xfrm flipH="1">
            <a:off x="4101152" y="4258876"/>
            <a:ext cx="3412" cy="17051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Connector: Elbow 26">
            <a:extLst>
              <a:ext uri="{FF2B5EF4-FFF2-40B4-BE49-F238E27FC236}">
                <a16:creationId xmlns:a16="http://schemas.microsoft.com/office/drawing/2014/main" id="{60B01EC1-DC65-45F7-92CF-FCE7E8C6BEA4}"/>
              </a:ext>
            </a:extLst>
          </p:cNvPr>
          <p:cNvCxnSpPr>
            <a:cxnSpLocks/>
            <a:stCxn id="7" idx="3"/>
            <a:endCxn id="14" idx="3"/>
          </p:cNvCxnSpPr>
          <p:nvPr/>
        </p:nvCxnSpPr>
        <p:spPr>
          <a:xfrm>
            <a:off x="5165678" y="3803284"/>
            <a:ext cx="429904" cy="3495448"/>
          </a:xfrm>
          <a:prstGeom prst="bentConnector3">
            <a:avLst>
              <a:gd name="adj1" fmla="val 153175"/>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C3DEC5F-23F6-442E-985F-836A9072A4E1}"/>
              </a:ext>
            </a:extLst>
          </p:cNvPr>
          <p:cNvCxnSpPr>
            <a:cxnSpLocks/>
            <a:stCxn id="12" idx="3"/>
            <a:endCxn id="19" idx="1"/>
          </p:cNvCxnSpPr>
          <p:nvPr/>
        </p:nvCxnSpPr>
        <p:spPr>
          <a:xfrm>
            <a:off x="6769286" y="6578221"/>
            <a:ext cx="4247633" cy="113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A904E191-A4F6-4E80-8EC7-5BD618808B5B}"/>
              </a:ext>
            </a:extLst>
          </p:cNvPr>
          <p:cNvCxnSpPr>
            <a:cxnSpLocks/>
            <a:stCxn id="9" idx="2"/>
            <a:endCxn id="8" idx="0"/>
          </p:cNvCxnSpPr>
          <p:nvPr/>
        </p:nvCxnSpPr>
        <p:spPr>
          <a:xfrm rot="5400000">
            <a:off x="11256154" y="1619361"/>
            <a:ext cx="723078" cy="550997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709893E7-6DA6-4E4E-8265-DFBA8A98E362}"/>
              </a:ext>
            </a:extLst>
          </p:cNvPr>
          <p:cNvCxnSpPr>
            <a:cxnSpLocks/>
            <a:stCxn id="14" idx="2"/>
            <a:endCxn id="11" idx="0"/>
          </p:cNvCxnSpPr>
          <p:nvPr/>
        </p:nvCxnSpPr>
        <p:spPr>
          <a:xfrm flipH="1">
            <a:off x="4080683" y="7660397"/>
            <a:ext cx="20469" cy="11937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Connector: Elbow 40">
            <a:extLst>
              <a:ext uri="{FF2B5EF4-FFF2-40B4-BE49-F238E27FC236}">
                <a16:creationId xmlns:a16="http://schemas.microsoft.com/office/drawing/2014/main" id="{A0470096-50EB-4E70-88BC-3AE449E2E0E6}"/>
              </a:ext>
            </a:extLst>
          </p:cNvPr>
          <p:cNvCxnSpPr>
            <a:cxnSpLocks/>
            <a:stCxn id="13" idx="1"/>
            <a:endCxn id="11" idx="1"/>
          </p:cNvCxnSpPr>
          <p:nvPr/>
        </p:nvCxnSpPr>
        <p:spPr>
          <a:xfrm rot="10800000" flipH="1" flipV="1">
            <a:off x="2606721" y="6325737"/>
            <a:ext cx="293429" cy="3062312"/>
          </a:xfrm>
          <a:prstGeom prst="bentConnector3">
            <a:avLst>
              <a:gd name="adj1" fmla="val -77906"/>
            </a:avLst>
          </a:prstGeom>
          <a:ln>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31EF71F1-E361-498A-BC11-D36919BF97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901" b="34460"/>
          <a:stretch/>
        </p:blipFill>
        <p:spPr>
          <a:xfrm>
            <a:off x="78354" y="75281"/>
            <a:ext cx="2375226" cy="7441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30131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83430-8F95-4EA9-A2C7-39C37D49E5EF}"/>
              </a:ext>
            </a:extLst>
          </p:cNvPr>
          <p:cNvSpPr>
            <a:spLocks noGrp="1"/>
          </p:cNvSpPr>
          <p:nvPr>
            <p:ph type="body" sz="quarter" idx="15"/>
          </p:nvPr>
        </p:nvSpPr>
        <p:spPr/>
        <p:txBody>
          <a:bodyPr/>
          <a:lstStyle/>
          <a:p>
            <a:r>
              <a:rPr lang="en-US" b="1" dirty="0">
                <a:solidFill>
                  <a:schemeClr val="tx2"/>
                </a:solidFill>
                <a:effectLst>
                  <a:outerShdw blurRad="38100" dist="38100" dir="2700000" algn="tl">
                    <a:srgbClr val="000000">
                      <a:alpha val="43137"/>
                    </a:srgbClr>
                  </a:outerShdw>
                </a:effectLst>
              </a:rPr>
              <a:t>Algorithm</a:t>
            </a:r>
          </a:p>
        </p:txBody>
      </p:sp>
      <p:grpSp>
        <p:nvGrpSpPr>
          <p:cNvPr id="79" name="Group 78">
            <a:extLst>
              <a:ext uri="{FF2B5EF4-FFF2-40B4-BE49-F238E27FC236}">
                <a16:creationId xmlns:a16="http://schemas.microsoft.com/office/drawing/2014/main" id="{87A78281-BC69-4752-ADCF-4E78B976531D}"/>
              </a:ext>
            </a:extLst>
          </p:cNvPr>
          <p:cNvGrpSpPr/>
          <p:nvPr/>
        </p:nvGrpSpPr>
        <p:grpSpPr>
          <a:xfrm>
            <a:off x="3289059" y="395783"/>
            <a:ext cx="9737232" cy="7966666"/>
            <a:chOff x="1799676" y="504967"/>
            <a:chExt cx="9737232" cy="7966666"/>
          </a:xfrm>
        </p:grpSpPr>
        <p:sp>
          <p:nvSpPr>
            <p:cNvPr id="69" name="TextBox 68">
              <a:extLst>
                <a:ext uri="{FF2B5EF4-FFF2-40B4-BE49-F238E27FC236}">
                  <a16:creationId xmlns:a16="http://schemas.microsoft.com/office/drawing/2014/main" id="{C8B88330-EEEE-4331-94A5-4F4C118C9C77}"/>
                </a:ext>
              </a:extLst>
            </p:cNvPr>
            <p:cNvSpPr txBox="1"/>
            <p:nvPr/>
          </p:nvSpPr>
          <p:spPr>
            <a:xfrm>
              <a:off x="4186486" y="5382846"/>
              <a:ext cx="736979" cy="400110"/>
            </a:xfrm>
            <a:prstGeom prst="rect">
              <a:avLst/>
            </a:prstGeom>
            <a:noFill/>
          </p:spPr>
          <p:txBody>
            <a:bodyPr wrap="square">
              <a:spAutoFit/>
            </a:bodyPr>
            <a:lstStyle/>
            <a:p>
              <a:r>
                <a:rPr kumimoji="1" lang="en-US" sz="2000" b="1" dirty="0">
                  <a:ln w="6600">
                    <a:solidFill>
                      <a:schemeClr val="accent2"/>
                    </a:solidFill>
                    <a:prstDash val="solid"/>
                  </a:ln>
                  <a:solidFill>
                    <a:srgbClr val="FFFFFF"/>
                  </a:solidFill>
                  <a:effectLst>
                    <a:outerShdw dist="38100" dir="2700000" algn="tl" rotWithShape="0">
                      <a:schemeClr val="accent2"/>
                    </a:outerShdw>
                  </a:effectLst>
                </a:rPr>
                <a:t>Yes</a:t>
              </a:r>
              <a:endParaRPr lang="en-US" dirty="0"/>
            </a:p>
          </p:txBody>
        </p:sp>
        <p:sp>
          <p:nvSpPr>
            <p:cNvPr id="70" name="TextBox 69">
              <a:extLst>
                <a:ext uri="{FF2B5EF4-FFF2-40B4-BE49-F238E27FC236}">
                  <a16:creationId xmlns:a16="http://schemas.microsoft.com/office/drawing/2014/main" id="{1B3A75E6-2F4D-4F06-A3CE-805ED654AF95}"/>
                </a:ext>
              </a:extLst>
            </p:cNvPr>
            <p:cNvSpPr txBox="1"/>
            <p:nvPr/>
          </p:nvSpPr>
          <p:spPr>
            <a:xfrm>
              <a:off x="3642728" y="6521703"/>
              <a:ext cx="736979" cy="400110"/>
            </a:xfrm>
            <a:prstGeom prst="rect">
              <a:avLst/>
            </a:prstGeom>
            <a:noFill/>
          </p:spPr>
          <p:txBody>
            <a:bodyPr wrap="square">
              <a:spAutoFit/>
            </a:bodyPr>
            <a:lstStyle/>
            <a:p>
              <a:r>
                <a:rPr kumimoji="1" lang="en-US" sz="2000" b="1" dirty="0">
                  <a:ln w="6600">
                    <a:solidFill>
                      <a:schemeClr val="accent2"/>
                    </a:solidFill>
                    <a:prstDash val="solid"/>
                  </a:ln>
                  <a:solidFill>
                    <a:srgbClr val="FFFFFF"/>
                  </a:solidFill>
                  <a:effectLst>
                    <a:outerShdw dist="38100" dir="2700000" algn="tl" rotWithShape="0">
                      <a:schemeClr val="accent2"/>
                    </a:outerShdw>
                  </a:effectLst>
                </a:rPr>
                <a:t>Yes</a:t>
              </a:r>
              <a:endParaRPr lang="en-US" dirty="0"/>
            </a:p>
          </p:txBody>
        </p:sp>
        <p:sp>
          <p:nvSpPr>
            <p:cNvPr id="71" name="TextBox 70">
              <a:extLst>
                <a:ext uri="{FF2B5EF4-FFF2-40B4-BE49-F238E27FC236}">
                  <a16:creationId xmlns:a16="http://schemas.microsoft.com/office/drawing/2014/main" id="{2953761A-8695-4E81-86CC-7F016132D5DB}"/>
                </a:ext>
              </a:extLst>
            </p:cNvPr>
            <p:cNvSpPr txBox="1"/>
            <p:nvPr/>
          </p:nvSpPr>
          <p:spPr>
            <a:xfrm>
              <a:off x="1822588" y="7059771"/>
              <a:ext cx="736979" cy="400110"/>
            </a:xfrm>
            <a:prstGeom prst="rect">
              <a:avLst/>
            </a:prstGeom>
            <a:noFill/>
          </p:spPr>
          <p:txBody>
            <a:bodyPr wrap="square">
              <a:spAutoFit/>
            </a:bodyPr>
            <a:lstStyle/>
            <a:p>
              <a:r>
                <a:rPr kumimoji="1" lang="en-US" sz="2000" b="1" dirty="0">
                  <a:ln w="6600">
                    <a:solidFill>
                      <a:schemeClr val="accent2"/>
                    </a:solidFill>
                    <a:prstDash val="solid"/>
                  </a:ln>
                  <a:solidFill>
                    <a:srgbClr val="FFFFFF"/>
                  </a:solidFill>
                  <a:effectLst>
                    <a:outerShdw dist="38100" dir="2700000" algn="tl" rotWithShape="0">
                      <a:schemeClr val="accent2"/>
                    </a:outerShdw>
                  </a:effectLst>
                </a:rPr>
                <a:t>No</a:t>
              </a:r>
              <a:endParaRPr lang="en-US" dirty="0"/>
            </a:p>
          </p:txBody>
        </p:sp>
        <p:grpSp>
          <p:nvGrpSpPr>
            <p:cNvPr id="78" name="Group 77">
              <a:extLst>
                <a:ext uri="{FF2B5EF4-FFF2-40B4-BE49-F238E27FC236}">
                  <a16:creationId xmlns:a16="http://schemas.microsoft.com/office/drawing/2014/main" id="{C90EDD5C-B45B-4678-BF38-3E1CEA886D39}"/>
                </a:ext>
              </a:extLst>
            </p:cNvPr>
            <p:cNvGrpSpPr/>
            <p:nvPr/>
          </p:nvGrpSpPr>
          <p:grpSpPr>
            <a:xfrm>
              <a:off x="1799676" y="504967"/>
              <a:ext cx="9737232" cy="7966666"/>
              <a:chOff x="1799676" y="504967"/>
              <a:chExt cx="9737232" cy="7966666"/>
            </a:xfrm>
          </p:grpSpPr>
          <p:sp>
            <p:nvSpPr>
              <p:cNvPr id="5" name="Rectangle: Rounded Corners 4">
                <a:extLst>
                  <a:ext uri="{FF2B5EF4-FFF2-40B4-BE49-F238E27FC236}">
                    <a16:creationId xmlns:a16="http://schemas.microsoft.com/office/drawing/2014/main" id="{1C0ADA1E-4E2C-4341-B9AF-0351F4A218AE}"/>
                  </a:ext>
                </a:extLst>
              </p:cNvPr>
              <p:cNvSpPr/>
              <p:nvPr/>
            </p:nvSpPr>
            <p:spPr>
              <a:xfrm>
                <a:off x="6501059" y="504967"/>
                <a:ext cx="3316406" cy="268860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t>
                </a:r>
                <a:r>
                  <a:rPr kumimoji="1"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roducer Record</a:t>
                </a:r>
              </a:p>
            </p:txBody>
          </p:sp>
          <p:sp>
            <p:nvSpPr>
              <p:cNvPr id="6" name="Rectangle 5">
                <a:extLst>
                  <a:ext uri="{FF2B5EF4-FFF2-40B4-BE49-F238E27FC236}">
                    <a16:creationId xmlns:a16="http://schemas.microsoft.com/office/drawing/2014/main" id="{9992B02B-69DA-472F-9FA9-4B2A819731D5}"/>
                  </a:ext>
                </a:extLst>
              </p:cNvPr>
              <p:cNvSpPr/>
              <p:nvPr/>
            </p:nvSpPr>
            <p:spPr>
              <a:xfrm>
                <a:off x="7326748" y="1173706"/>
                <a:ext cx="1665027" cy="42308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b="1" dirty="0">
                    <a:ln w="6600">
                      <a:solidFill>
                        <a:schemeClr val="accent2"/>
                      </a:solidFill>
                      <a:prstDash val="solid"/>
                    </a:ln>
                    <a:solidFill>
                      <a:srgbClr val="FFFFFF"/>
                    </a:solidFill>
                    <a:effectLst>
                      <a:outerShdw dist="38100" dir="2700000" algn="tl" rotWithShape="0">
                        <a:schemeClr val="accent2"/>
                      </a:outerShdw>
                    </a:effectLst>
                  </a:rPr>
                  <a:t>Topic</a:t>
                </a:r>
                <a:endParaRPr kumimoji="1" lang="en-US" dirty="0"/>
              </a:p>
            </p:txBody>
          </p:sp>
          <p:sp>
            <p:nvSpPr>
              <p:cNvPr id="7" name="Rectangle 6">
                <a:extLst>
                  <a:ext uri="{FF2B5EF4-FFF2-40B4-BE49-F238E27FC236}">
                    <a16:creationId xmlns:a16="http://schemas.microsoft.com/office/drawing/2014/main" id="{D3E99B50-EBB4-40A0-9007-FFAF7C9C58AC}"/>
                  </a:ext>
                </a:extLst>
              </p:cNvPr>
              <p:cNvSpPr/>
              <p:nvPr/>
            </p:nvSpPr>
            <p:spPr>
              <a:xfrm>
                <a:off x="7326748" y="1640005"/>
                <a:ext cx="1665027" cy="42308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b="1" dirty="0">
                    <a:ln w="6600">
                      <a:solidFill>
                        <a:schemeClr val="accent2"/>
                      </a:solidFill>
                      <a:prstDash val="solid"/>
                    </a:ln>
                    <a:solidFill>
                      <a:srgbClr val="FFFFFF"/>
                    </a:solidFill>
                    <a:effectLst>
                      <a:outerShdw dist="38100" dir="2700000" algn="tl" rotWithShape="0">
                        <a:schemeClr val="accent2"/>
                      </a:outerShdw>
                    </a:effectLst>
                  </a:rPr>
                  <a:t>(Partition)</a:t>
                </a:r>
                <a:endParaRPr kumimoji="1" lang="en-US" dirty="0"/>
              </a:p>
            </p:txBody>
          </p:sp>
          <p:sp>
            <p:nvSpPr>
              <p:cNvPr id="8" name="Rectangle 7">
                <a:extLst>
                  <a:ext uri="{FF2B5EF4-FFF2-40B4-BE49-F238E27FC236}">
                    <a16:creationId xmlns:a16="http://schemas.microsoft.com/office/drawing/2014/main" id="{02B678FB-3EA4-4CE6-8B4C-09FEEF06CDFC}"/>
                  </a:ext>
                </a:extLst>
              </p:cNvPr>
              <p:cNvSpPr/>
              <p:nvPr/>
            </p:nvSpPr>
            <p:spPr>
              <a:xfrm>
                <a:off x="7326748" y="2135873"/>
                <a:ext cx="1665027" cy="42308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b="1" dirty="0">
                    <a:ln w="6600">
                      <a:solidFill>
                        <a:schemeClr val="accent2"/>
                      </a:solidFill>
                      <a:prstDash val="solid"/>
                    </a:ln>
                    <a:solidFill>
                      <a:srgbClr val="FFFFFF"/>
                    </a:solidFill>
                    <a:effectLst>
                      <a:outerShdw dist="38100" dir="2700000" algn="tl" rotWithShape="0">
                        <a:schemeClr val="accent2"/>
                      </a:outerShdw>
                    </a:effectLst>
                  </a:rPr>
                  <a:t>(Key)</a:t>
                </a:r>
                <a:endParaRPr kumimoji="1" lang="en-US" dirty="0"/>
              </a:p>
            </p:txBody>
          </p:sp>
          <p:sp>
            <p:nvSpPr>
              <p:cNvPr id="9" name="Rectangle 8">
                <a:extLst>
                  <a:ext uri="{FF2B5EF4-FFF2-40B4-BE49-F238E27FC236}">
                    <a16:creationId xmlns:a16="http://schemas.microsoft.com/office/drawing/2014/main" id="{9346481A-4216-4FB9-9EBA-7B45D6BA646D}"/>
                  </a:ext>
                </a:extLst>
              </p:cNvPr>
              <p:cNvSpPr/>
              <p:nvPr/>
            </p:nvSpPr>
            <p:spPr>
              <a:xfrm>
                <a:off x="7326748" y="2638564"/>
                <a:ext cx="1665027" cy="42308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b="1" dirty="0">
                    <a:ln w="6600">
                      <a:solidFill>
                        <a:schemeClr val="accent2"/>
                      </a:solidFill>
                      <a:prstDash val="solid"/>
                    </a:ln>
                    <a:solidFill>
                      <a:srgbClr val="FFFFFF"/>
                    </a:solidFill>
                    <a:effectLst>
                      <a:outerShdw dist="38100" dir="2700000" algn="tl" rotWithShape="0">
                        <a:schemeClr val="accent2"/>
                      </a:outerShdw>
                    </a:effectLst>
                  </a:rPr>
                  <a:t>Value</a:t>
                </a:r>
                <a:endParaRPr kumimoji="1" lang="en-US" dirty="0"/>
              </a:p>
            </p:txBody>
          </p:sp>
          <p:sp>
            <p:nvSpPr>
              <p:cNvPr id="10" name="Rectangle 9">
                <a:extLst>
                  <a:ext uri="{FF2B5EF4-FFF2-40B4-BE49-F238E27FC236}">
                    <a16:creationId xmlns:a16="http://schemas.microsoft.com/office/drawing/2014/main" id="{8A042FA7-DDA3-41E6-81DF-06AE7ADC1288}"/>
                  </a:ext>
                </a:extLst>
              </p:cNvPr>
              <p:cNvSpPr/>
              <p:nvPr/>
            </p:nvSpPr>
            <p:spPr>
              <a:xfrm>
                <a:off x="6501059" y="3480177"/>
                <a:ext cx="3314819" cy="51861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Serializer</a:t>
                </a:r>
                <a:endParaRPr kumimoji="1" lang="en-US" dirty="0"/>
              </a:p>
            </p:txBody>
          </p:sp>
          <p:sp>
            <p:nvSpPr>
              <p:cNvPr id="11" name="Rectangle 10">
                <a:extLst>
                  <a:ext uri="{FF2B5EF4-FFF2-40B4-BE49-F238E27FC236}">
                    <a16:creationId xmlns:a16="http://schemas.microsoft.com/office/drawing/2014/main" id="{EFD519AC-18E0-4F8B-9A2C-EC4157972221}"/>
                  </a:ext>
                </a:extLst>
              </p:cNvPr>
              <p:cNvSpPr/>
              <p:nvPr/>
            </p:nvSpPr>
            <p:spPr>
              <a:xfrm>
                <a:off x="6502646" y="4205925"/>
                <a:ext cx="3314819" cy="51861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Partitioner</a:t>
                </a:r>
                <a:endParaRPr kumimoji="1" lang="en-US" dirty="0"/>
              </a:p>
            </p:txBody>
          </p:sp>
          <p:sp>
            <p:nvSpPr>
              <p:cNvPr id="12" name="Rectangle: Rounded Corners 11">
                <a:extLst>
                  <a:ext uri="{FF2B5EF4-FFF2-40B4-BE49-F238E27FC236}">
                    <a16:creationId xmlns:a16="http://schemas.microsoft.com/office/drawing/2014/main" id="{82300A9D-F028-4965-B17E-56078D1A9F9D}"/>
                  </a:ext>
                </a:extLst>
              </p:cNvPr>
              <p:cNvSpPr/>
              <p:nvPr/>
            </p:nvSpPr>
            <p:spPr>
              <a:xfrm>
                <a:off x="4959037" y="5205773"/>
                <a:ext cx="3200225" cy="205405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Topic A Partition 1</a:t>
                </a:r>
                <a:endParaRPr kumimoji="1"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6E12D893-3D6B-4983-97F6-A3052641D684}"/>
                  </a:ext>
                </a:extLst>
              </p:cNvPr>
              <p:cNvSpPr/>
              <p:nvPr/>
            </p:nvSpPr>
            <p:spPr>
              <a:xfrm>
                <a:off x="5784726" y="5874512"/>
                <a:ext cx="1606697" cy="32322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b="1" dirty="0">
                    <a:ln w="6600">
                      <a:solidFill>
                        <a:schemeClr val="accent2"/>
                      </a:solidFill>
                      <a:prstDash val="solid"/>
                    </a:ln>
                    <a:solidFill>
                      <a:srgbClr val="FFFFFF"/>
                    </a:solidFill>
                    <a:effectLst>
                      <a:outerShdw dist="38100" dir="2700000" algn="tl" rotWithShape="0">
                        <a:schemeClr val="accent2"/>
                      </a:outerShdw>
                    </a:effectLst>
                  </a:rPr>
                  <a:t>Batch 1</a:t>
                </a:r>
                <a:endParaRPr kumimoji="1" lang="en-US" dirty="0"/>
              </a:p>
            </p:txBody>
          </p:sp>
          <p:sp>
            <p:nvSpPr>
              <p:cNvPr id="14" name="Rectangle 13">
                <a:extLst>
                  <a:ext uri="{FF2B5EF4-FFF2-40B4-BE49-F238E27FC236}">
                    <a16:creationId xmlns:a16="http://schemas.microsoft.com/office/drawing/2014/main" id="{7FCD7E89-F932-44F4-AB69-99E8CC54A67E}"/>
                  </a:ext>
                </a:extLst>
              </p:cNvPr>
              <p:cNvSpPr/>
              <p:nvPr/>
            </p:nvSpPr>
            <p:spPr>
              <a:xfrm>
                <a:off x="5784726" y="6340811"/>
                <a:ext cx="1606697" cy="32322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Batch 2</a:t>
                </a:r>
                <a:endParaRPr kumimoji="1" lang="en-US" dirty="0"/>
              </a:p>
            </p:txBody>
          </p:sp>
          <p:sp>
            <p:nvSpPr>
              <p:cNvPr id="15" name="Rectangle 14">
                <a:extLst>
                  <a:ext uri="{FF2B5EF4-FFF2-40B4-BE49-F238E27FC236}">
                    <a16:creationId xmlns:a16="http://schemas.microsoft.com/office/drawing/2014/main" id="{C9B4895A-F71D-4F6F-94A9-5D6B3F549614}"/>
                  </a:ext>
                </a:extLst>
              </p:cNvPr>
              <p:cNvSpPr/>
              <p:nvPr/>
            </p:nvSpPr>
            <p:spPr>
              <a:xfrm>
                <a:off x="5784726" y="6836679"/>
                <a:ext cx="1606697" cy="32322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b="1" dirty="0">
                    <a:ln w="6600">
                      <a:solidFill>
                        <a:schemeClr val="accent2"/>
                      </a:solidFill>
                      <a:prstDash val="solid"/>
                    </a:ln>
                    <a:solidFill>
                      <a:srgbClr val="FFFFFF"/>
                    </a:solidFill>
                    <a:effectLst>
                      <a:outerShdw dist="38100" dir="2700000" algn="tl" rotWithShape="0">
                        <a:schemeClr val="accent2"/>
                      </a:outerShdw>
                    </a:effectLst>
                  </a:rPr>
                  <a:t>Batch 3</a:t>
                </a:r>
                <a:endParaRPr kumimoji="1" lang="en-US" dirty="0"/>
              </a:p>
            </p:txBody>
          </p:sp>
          <p:sp>
            <p:nvSpPr>
              <p:cNvPr id="16" name="Rectangle: Rounded Corners 15">
                <a:extLst>
                  <a:ext uri="{FF2B5EF4-FFF2-40B4-BE49-F238E27FC236}">
                    <a16:creationId xmlns:a16="http://schemas.microsoft.com/office/drawing/2014/main" id="{F40522A2-58A5-4A7C-9E44-78F8BDF61DCC}"/>
                  </a:ext>
                </a:extLst>
              </p:cNvPr>
              <p:cNvSpPr/>
              <p:nvPr/>
            </p:nvSpPr>
            <p:spPr>
              <a:xfrm>
                <a:off x="8336683" y="5208186"/>
                <a:ext cx="3200225" cy="205405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Topic A Partition 1</a:t>
                </a:r>
                <a:endParaRPr kumimoji="1"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D57882BC-3F6D-4B4C-ABEC-40F472369ACD}"/>
                  </a:ext>
                </a:extLst>
              </p:cNvPr>
              <p:cNvSpPr/>
              <p:nvPr/>
            </p:nvSpPr>
            <p:spPr>
              <a:xfrm>
                <a:off x="9162372" y="5876925"/>
                <a:ext cx="1606697" cy="32322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b="1" dirty="0">
                    <a:ln w="6600">
                      <a:solidFill>
                        <a:schemeClr val="accent2"/>
                      </a:solidFill>
                      <a:prstDash val="solid"/>
                    </a:ln>
                    <a:solidFill>
                      <a:srgbClr val="FFFFFF"/>
                    </a:solidFill>
                    <a:effectLst>
                      <a:outerShdw dist="38100" dir="2700000" algn="tl" rotWithShape="0">
                        <a:schemeClr val="accent2"/>
                      </a:outerShdw>
                    </a:effectLst>
                  </a:rPr>
                  <a:t>Batch 1</a:t>
                </a:r>
                <a:endParaRPr kumimoji="1" lang="en-US" dirty="0"/>
              </a:p>
            </p:txBody>
          </p:sp>
          <p:sp>
            <p:nvSpPr>
              <p:cNvPr id="18" name="Rectangle 17">
                <a:extLst>
                  <a:ext uri="{FF2B5EF4-FFF2-40B4-BE49-F238E27FC236}">
                    <a16:creationId xmlns:a16="http://schemas.microsoft.com/office/drawing/2014/main" id="{4CB18435-9AC2-4C48-8799-357E3F07A23A}"/>
                  </a:ext>
                </a:extLst>
              </p:cNvPr>
              <p:cNvSpPr/>
              <p:nvPr/>
            </p:nvSpPr>
            <p:spPr>
              <a:xfrm>
                <a:off x="9162372" y="6343224"/>
                <a:ext cx="1606697" cy="32322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Batch 2</a:t>
                </a:r>
                <a:endParaRPr kumimoji="1" lang="en-US" dirty="0"/>
              </a:p>
            </p:txBody>
          </p:sp>
          <p:sp>
            <p:nvSpPr>
              <p:cNvPr id="19" name="Rectangle 18">
                <a:extLst>
                  <a:ext uri="{FF2B5EF4-FFF2-40B4-BE49-F238E27FC236}">
                    <a16:creationId xmlns:a16="http://schemas.microsoft.com/office/drawing/2014/main" id="{AAF652C7-48C5-49EC-91B9-B224C4C2E29D}"/>
                  </a:ext>
                </a:extLst>
              </p:cNvPr>
              <p:cNvSpPr/>
              <p:nvPr/>
            </p:nvSpPr>
            <p:spPr>
              <a:xfrm>
                <a:off x="9162372" y="6839092"/>
                <a:ext cx="1606697" cy="32322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b="1" dirty="0">
                    <a:ln w="6600">
                      <a:solidFill>
                        <a:schemeClr val="accent2"/>
                      </a:solidFill>
                      <a:prstDash val="solid"/>
                    </a:ln>
                    <a:solidFill>
                      <a:srgbClr val="FFFFFF"/>
                    </a:solidFill>
                    <a:effectLst>
                      <a:outerShdw dist="38100" dir="2700000" algn="tl" rotWithShape="0">
                        <a:schemeClr val="accent2"/>
                      </a:outerShdw>
                    </a:effectLst>
                  </a:rPr>
                  <a:t>Batch 3</a:t>
                </a:r>
                <a:endParaRPr kumimoji="1" lang="en-US" dirty="0"/>
              </a:p>
            </p:txBody>
          </p:sp>
          <p:sp>
            <p:nvSpPr>
              <p:cNvPr id="20" name="Rectangle 19">
                <a:extLst>
                  <a:ext uri="{FF2B5EF4-FFF2-40B4-BE49-F238E27FC236}">
                    <a16:creationId xmlns:a16="http://schemas.microsoft.com/office/drawing/2014/main" id="{48D5C650-EB8E-4C03-9BF4-3908F202D9E6}"/>
                  </a:ext>
                </a:extLst>
              </p:cNvPr>
              <p:cNvSpPr/>
              <p:nvPr/>
            </p:nvSpPr>
            <p:spPr>
              <a:xfrm>
                <a:off x="6723884" y="7888406"/>
                <a:ext cx="2869168" cy="583227"/>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Kafka Broker</a:t>
                </a:r>
                <a:endParaRPr kumimoji="1" lang="en-US" dirty="0"/>
              </a:p>
            </p:txBody>
          </p:sp>
          <p:sp>
            <p:nvSpPr>
              <p:cNvPr id="21" name="Diamond 20">
                <a:extLst>
                  <a:ext uri="{FF2B5EF4-FFF2-40B4-BE49-F238E27FC236}">
                    <a16:creationId xmlns:a16="http://schemas.microsoft.com/office/drawing/2014/main" id="{35F27DC3-CA93-4A84-B32F-417A74C12166}"/>
                  </a:ext>
                </a:extLst>
              </p:cNvPr>
              <p:cNvSpPr/>
              <p:nvPr/>
            </p:nvSpPr>
            <p:spPr>
              <a:xfrm>
                <a:off x="2795722" y="6868985"/>
                <a:ext cx="1351128" cy="1311034"/>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000" b="1" dirty="0">
                    <a:ln w="6600">
                      <a:solidFill>
                        <a:schemeClr val="accent2"/>
                      </a:solidFill>
                      <a:prstDash val="solid"/>
                    </a:ln>
                    <a:solidFill>
                      <a:srgbClr val="FFFFFF"/>
                    </a:solidFill>
                    <a:effectLst>
                      <a:outerShdw dist="38100" dir="2700000" algn="tl" rotWithShape="0">
                        <a:schemeClr val="accent2"/>
                      </a:outerShdw>
                    </a:effectLst>
                  </a:rPr>
                  <a:t>Fail?</a:t>
                </a:r>
              </a:p>
            </p:txBody>
          </p:sp>
          <p:sp>
            <p:nvSpPr>
              <p:cNvPr id="22" name="Diamond 21">
                <a:extLst>
                  <a:ext uri="{FF2B5EF4-FFF2-40B4-BE49-F238E27FC236}">
                    <a16:creationId xmlns:a16="http://schemas.microsoft.com/office/drawing/2014/main" id="{81A449FE-768F-4A8B-B987-29A2D8029CC6}"/>
                  </a:ext>
                </a:extLst>
              </p:cNvPr>
              <p:cNvSpPr/>
              <p:nvPr/>
            </p:nvSpPr>
            <p:spPr>
              <a:xfrm>
                <a:off x="2770496" y="5221408"/>
                <a:ext cx="1376354" cy="1311034"/>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600" b="1" dirty="0">
                    <a:ln w="6600">
                      <a:solidFill>
                        <a:schemeClr val="accent2"/>
                      </a:solidFill>
                      <a:prstDash val="solid"/>
                    </a:ln>
                    <a:solidFill>
                      <a:srgbClr val="FFFFFF"/>
                    </a:solidFill>
                    <a:effectLst>
                      <a:outerShdw dist="38100" dir="2700000" algn="tl" rotWithShape="0">
                        <a:schemeClr val="accent2"/>
                      </a:outerShdw>
                    </a:effectLst>
                  </a:rPr>
                  <a:t>Retry</a:t>
                </a:r>
                <a:r>
                  <a:rPr kumimoji="1" lang="en-US" sz="2000" b="1" dirty="0">
                    <a:ln w="6600">
                      <a:solidFill>
                        <a:schemeClr val="accent2"/>
                      </a:solidFill>
                      <a:prstDash val="solid"/>
                    </a:ln>
                    <a:solidFill>
                      <a:srgbClr val="FFFFFF"/>
                    </a:solidFill>
                    <a:effectLst>
                      <a:outerShdw dist="38100" dir="2700000" algn="tl" rotWithShape="0">
                        <a:schemeClr val="accent2"/>
                      </a:outerShdw>
                    </a:effectLst>
                  </a:rPr>
                  <a:t>?</a:t>
                </a:r>
              </a:p>
            </p:txBody>
          </p:sp>
          <p:cxnSp>
            <p:nvCxnSpPr>
              <p:cNvPr id="24" name="Straight Arrow Connector 23">
                <a:extLst>
                  <a:ext uri="{FF2B5EF4-FFF2-40B4-BE49-F238E27FC236}">
                    <a16:creationId xmlns:a16="http://schemas.microsoft.com/office/drawing/2014/main" id="{5F7C639A-D57B-46DD-AEA1-53A9F327A3D7}"/>
                  </a:ext>
                </a:extLst>
              </p:cNvPr>
              <p:cNvCxnSpPr>
                <a:cxnSpLocks/>
                <a:stCxn id="5" idx="2"/>
                <a:endCxn id="10" idx="0"/>
              </p:cNvCxnSpPr>
              <p:nvPr/>
            </p:nvCxnSpPr>
            <p:spPr>
              <a:xfrm flipH="1">
                <a:off x="8158469" y="3193576"/>
                <a:ext cx="793" cy="286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2FD19D62-06AF-4AF8-BC34-1D783B493C52}"/>
                  </a:ext>
                </a:extLst>
              </p:cNvPr>
              <p:cNvCxnSpPr>
                <a:cxnSpLocks/>
              </p:cNvCxnSpPr>
              <p:nvPr/>
            </p:nvCxnSpPr>
            <p:spPr>
              <a:xfrm flipH="1">
                <a:off x="8157675" y="3959058"/>
                <a:ext cx="793" cy="286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EA56BD7-1124-4EB2-AA90-6CF4039A100D}"/>
                  </a:ext>
                </a:extLst>
              </p:cNvPr>
              <p:cNvCxnSpPr>
                <a:cxnSpLocks/>
                <a:stCxn id="11" idx="2"/>
                <a:endCxn id="16" idx="0"/>
              </p:cNvCxnSpPr>
              <p:nvPr/>
            </p:nvCxnSpPr>
            <p:spPr>
              <a:xfrm>
                <a:off x="8160056" y="4724540"/>
                <a:ext cx="1776740" cy="4836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A5C33B3B-5E13-4913-9E6D-70F7822D3B02}"/>
                  </a:ext>
                </a:extLst>
              </p:cNvPr>
              <p:cNvCxnSpPr>
                <a:cxnSpLocks/>
                <a:stCxn id="11" idx="2"/>
                <a:endCxn id="12" idx="0"/>
              </p:cNvCxnSpPr>
              <p:nvPr/>
            </p:nvCxnSpPr>
            <p:spPr>
              <a:xfrm flipH="1">
                <a:off x="6559150" y="4724540"/>
                <a:ext cx="1600906" cy="4812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266D6CEB-D303-4593-B9A1-D1398D12E06E}"/>
                  </a:ext>
                </a:extLst>
              </p:cNvPr>
              <p:cNvCxnSpPr>
                <a:cxnSpLocks/>
                <a:stCxn id="12" idx="2"/>
                <a:endCxn id="20" idx="0"/>
              </p:cNvCxnSpPr>
              <p:nvPr/>
            </p:nvCxnSpPr>
            <p:spPr>
              <a:xfrm>
                <a:off x="6559150" y="7259826"/>
                <a:ext cx="1599318" cy="6285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613EA5F3-D2FF-4D2C-9B3B-FE3AA9F332A2}"/>
                  </a:ext>
                </a:extLst>
              </p:cNvPr>
              <p:cNvCxnSpPr>
                <a:cxnSpLocks/>
                <a:stCxn id="16" idx="2"/>
                <a:endCxn id="20" idx="0"/>
              </p:cNvCxnSpPr>
              <p:nvPr/>
            </p:nvCxnSpPr>
            <p:spPr>
              <a:xfrm flipH="1">
                <a:off x="8158468" y="7262239"/>
                <a:ext cx="1778328" cy="6261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02A87932-0BE9-4B77-8B42-36EFE19B7E43}"/>
                  </a:ext>
                </a:extLst>
              </p:cNvPr>
              <p:cNvCxnSpPr>
                <a:cxnSpLocks/>
              </p:cNvCxnSpPr>
              <p:nvPr/>
            </p:nvCxnSpPr>
            <p:spPr>
              <a:xfrm>
                <a:off x="3930555" y="5874512"/>
                <a:ext cx="1086332" cy="2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Connector: Elbow 51">
                <a:extLst>
                  <a:ext uri="{FF2B5EF4-FFF2-40B4-BE49-F238E27FC236}">
                    <a16:creationId xmlns:a16="http://schemas.microsoft.com/office/drawing/2014/main" id="{53E4F067-613A-4AC6-8682-CE07812652BF}"/>
                  </a:ext>
                </a:extLst>
              </p:cNvPr>
              <p:cNvCxnSpPr>
                <a:cxnSpLocks/>
                <a:stCxn id="20" idx="1"/>
                <a:endCxn id="21" idx="2"/>
              </p:cNvCxnSpPr>
              <p:nvPr/>
            </p:nvCxnSpPr>
            <p:spPr>
              <a:xfrm rot="10800000">
                <a:off x="3471286" y="8180020"/>
                <a:ext cx="3252598" cy="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E6411BA7-9FAB-4D70-BFE2-D1A82CF6FFD0}"/>
                  </a:ext>
                </a:extLst>
              </p:cNvPr>
              <p:cNvCxnSpPr>
                <a:cxnSpLocks/>
                <a:stCxn id="21" idx="0"/>
                <a:endCxn id="22" idx="2"/>
              </p:cNvCxnSpPr>
              <p:nvPr/>
            </p:nvCxnSpPr>
            <p:spPr>
              <a:xfrm flipH="1" flipV="1">
                <a:off x="3458673" y="6532442"/>
                <a:ext cx="12613" cy="3365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Connector: Elbow 60">
                <a:extLst>
                  <a:ext uri="{FF2B5EF4-FFF2-40B4-BE49-F238E27FC236}">
                    <a16:creationId xmlns:a16="http://schemas.microsoft.com/office/drawing/2014/main" id="{35D77A2D-6A52-43E5-B30B-DA15E5C0A73D}"/>
                  </a:ext>
                </a:extLst>
              </p:cNvPr>
              <p:cNvCxnSpPr>
                <a:cxnSpLocks/>
                <a:stCxn id="21" idx="1"/>
                <a:endCxn id="5" idx="1"/>
              </p:cNvCxnSpPr>
              <p:nvPr/>
            </p:nvCxnSpPr>
            <p:spPr>
              <a:xfrm rot="10800000" flipH="1">
                <a:off x="2795721" y="1849272"/>
                <a:ext cx="3705337" cy="5675230"/>
              </a:xfrm>
              <a:prstGeom prst="bentConnector3">
                <a:avLst>
                  <a:gd name="adj1" fmla="val -6169"/>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830CA49F-91ED-435F-BABF-97535F8223C0}"/>
                  </a:ext>
                </a:extLst>
              </p:cNvPr>
              <p:cNvCxnSpPr>
                <a:cxnSpLocks/>
                <a:stCxn id="22" idx="0"/>
              </p:cNvCxnSpPr>
              <p:nvPr/>
            </p:nvCxnSpPr>
            <p:spPr>
              <a:xfrm flipV="1">
                <a:off x="3458673" y="1849272"/>
                <a:ext cx="12613" cy="33721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AB57DD3E-5313-4AB1-9D0F-1C605A752AE7}"/>
                  </a:ext>
                </a:extLst>
              </p:cNvPr>
              <p:cNvSpPr txBox="1"/>
              <p:nvPr/>
            </p:nvSpPr>
            <p:spPr>
              <a:xfrm>
                <a:off x="1799676" y="4102358"/>
                <a:ext cx="1619361" cy="1015663"/>
              </a:xfrm>
              <a:prstGeom prst="rect">
                <a:avLst/>
              </a:prstGeom>
              <a:noFill/>
            </p:spPr>
            <p:txBody>
              <a:bodyPr wrap="square">
                <a:spAutoFit/>
              </a:bodyPr>
              <a:lstStyle/>
              <a:p>
                <a:r>
                  <a:rPr kumimoji="1" lang="en-US" sz="2000" b="1" dirty="0">
                    <a:ln w="6600">
                      <a:solidFill>
                        <a:schemeClr val="accent2"/>
                      </a:solidFill>
                      <a:prstDash val="solid"/>
                    </a:ln>
                    <a:solidFill>
                      <a:srgbClr val="FFFFFF"/>
                    </a:solidFill>
                    <a:effectLst>
                      <a:outerShdw dist="38100" dir="2700000" algn="tl" rotWithShape="0">
                        <a:schemeClr val="accent2"/>
                      </a:outerShdw>
                    </a:effectLst>
                  </a:rPr>
                  <a:t>If success, return</a:t>
                </a:r>
              </a:p>
              <a:p>
                <a:r>
                  <a:rPr lang="en-US" sz="2000" b="1" dirty="0">
                    <a:ln w="6600">
                      <a:solidFill>
                        <a:schemeClr val="accent2"/>
                      </a:solidFill>
                      <a:prstDash val="solid"/>
                    </a:ln>
                    <a:solidFill>
                      <a:srgbClr val="FFFFFF"/>
                    </a:solidFill>
                    <a:effectLst>
                      <a:outerShdw dist="38100" dir="2700000" algn="tl" rotWithShape="0">
                        <a:schemeClr val="accent2"/>
                      </a:outerShdw>
                    </a:effectLst>
                  </a:rPr>
                  <a:t>information</a:t>
                </a:r>
                <a:endParaRPr lang="en-US" dirty="0"/>
              </a:p>
            </p:txBody>
          </p:sp>
          <p:sp>
            <p:nvSpPr>
              <p:cNvPr id="73" name="TextBox 72">
                <a:extLst>
                  <a:ext uri="{FF2B5EF4-FFF2-40B4-BE49-F238E27FC236}">
                    <a16:creationId xmlns:a16="http://schemas.microsoft.com/office/drawing/2014/main" id="{D2F8C760-006D-4C6B-B2F9-CB270D1EF95A}"/>
                  </a:ext>
                </a:extLst>
              </p:cNvPr>
              <p:cNvSpPr txBox="1"/>
              <p:nvPr/>
            </p:nvSpPr>
            <p:spPr>
              <a:xfrm>
                <a:off x="3471285" y="2685322"/>
                <a:ext cx="1619361" cy="1015663"/>
              </a:xfrm>
              <a:prstGeom prst="rect">
                <a:avLst/>
              </a:prstGeom>
              <a:noFill/>
            </p:spPr>
            <p:txBody>
              <a:bodyPr wrap="square">
                <a:spAutoFit/>
              </a:bodyPr>
              <a:lstStyle/>
              <a:p>
                <a:r>
                  <a:rPr kumimoji="1" lang="en-US" sz="2000" b="1" dirty="0">
                    <a:ln w="6600">
                      <a:solidFill>
                        <a:schemeClr val="accent2"/>
                      </a:solidFill>
                      <a:prstDash val="solid"/>
                    </a:ln>
                    <a:solidFill>
                      <a:srgbClr val="FFFFFF"/>
                    </a:solidFill>
                    <a:effectLst>
                      <a:outerShdw dist="38100" dir="2700000" algn="tl" rotWithShape="0">
                        <a:schemeClr val="accent2"/>
                      </a:outerShdw>
                    </a:effectLst>
                  </a:rPr>
                  <a:t>If fail on retry, throw exception</a:t>
                </a:r>
                <a:endParaRPr lang="en-US" dirty="0"/>
              </a:p>
            </p:txBody>
          </p:sp>
        </p:grpSp>
      </p:grpSp>
      <p:pic>
        <p:nvPicPr>
          <p:cNvPr id="39" name="Picture 38">
            <a:extLst>
              <a:ext uri="{FF2B5EF4-FFF2-40B4-BE49-F238E27FC236}">
                <a16:creationId xmlns:a16="http://schemas.microsoft.com/office/drawing/2014/main" id="{78F3BFB3-B5A4-41CA-8414-9426C8F3FD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901" b="34460"/>
          <a:stretch/>
        </p:blipFill>
        <p:spPr>
          <a:xfrm>
            <a:off x="78354" y="75281"/>
            <a:ext cx="2375226" cy="7441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1" name="Picture 2">
            <a:extLst>
              <a:ext uri="{FF2B5EF4-FFF2-40B4-BE49-F238E27FC236}">
                <a16:creationId xmlns:a16="http://schemas.microsoft.com/office/drawing/2014/main" id="{87962BA2-0BDF-4BD9-BC61-D251DB097D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58452" y="-116972"/>
            <a:ext cx="6206883" cy="219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421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p:cNvSpPr>
            <a:spLocks noGrp="1"/>
          </p:cNvSpPr>
          <p:nvPr>
            <p:ph type="pic" sz="quarter" idx="10"/>
          </p:nvPr>
        </p:nvSpPr>
        <p:spPr/>
      </p:sp>
      <p:sp>
        <p:nvSpPr>
          <p:cNvPr id="3" name="文字版面配置區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8267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p:cNvSpPr>
            <a:spLocks noGrp="1"/>
          </p:cNvSpPr>
          <p:nvPr>
            <p:ph type="pic" sz="quarter" idx="10"/>
          </p:nvPr>
        </p:nvSpPr>
        <p:spPr/>
      </p:sp>
      <p:sp>
        <p:nvSpPr>
          <p:cNvPr id="3" name="文字版面配置區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508352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p:cNvSpPr>
            <a:spLocks noGrp="1"/>
          </p:cNvSpPr>
          <p:nvPr>
            <p:ph type="pic" sz="quarter" idx="10"/>
          </p:nvPr>
        </p:nvSpPr>
        <p:spPr/>
      </p:sp>
      <p:sp>
        <p:nvSpPr>
          <p:cNvPr id="3" name="文字版面配置區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3137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p:cNvSpPr>
            <a:spLocks noGrp="1"/>
          </p:cNvSpPr>
          <p:nvPr>
            <p:ph type="pic" sz="quarter" idx="10"/>
          </p:nvPr>
        </p:nvSpPr>
        <p:spPr/>
      </p:sp>
      <p:sp>
        <p:nvSpPr>
          <p:cNvPr id="3" name="文字版面配置區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8257225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Aldebaran - Contents without Title and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ldebaran - Contents">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26850</TotalTime>
  <Words>1348</Words>
  <Application>Microsoft Office PowerPoint</Application>
  <PresentationFormat>自訂</PresentationFormat>
  <Paragraphs>232</Paragraphs>
  <Slides>22</Slides>
  <Notes>0</Notes>
  <HiddenSlides>0</HiddenSlides>
  <MMClips>0</MMClips>
  <ScaleCrop>false</ScaleCrop>
  <HeadingPairs>
    <vt:vector size="6" baseType="variant">
      <vt:variant>
        <vt:lpstr>使用字型</vt:lpstr>
      </vt:variant>
      <vt:variant>
        <vt:i4>10</vt:i4>
      </vt:variant>
      <vt:variant>
        <vt:lpstr>佈景主題</vt:lpstr>
      </vt:variant>
      <vt:variant>
        <vt:i4>6</vt:i4>
      </vt:variant>
      <vt:variant>
        <vt:lpstr>投影片標題</vt:lpstr>
      </vt:variant>
      <vt:variant>
        <vt:i4>22</vt:i4>
      </vt:variant>
    </vt:vector>
  </HeadingPairs>
  <TitlesOfParts>
    <vt:vector size="38" baseType="lpstr">
      <vt:lpstr>Bebas Neue Bold</vt:lpstr>
      <vt:lpstr>Bebas Neue Regular</vt:lpstr>
      <vt:lpstr>ＭＳ Ｐゴシック</vt:lpstr>
      <vt:lpstr>Roboto</vt:lpstr>
      <vt:lpstr>Spica Neue</vt:lpstr>
      <vt:lpstr>Arial</vt:lpstr>
      <vt:lpstr>Arial</vt:lpstr>
      <vt:lpstr>Baskerville Old Face</vt:lpstr>
      <vt:lpstr>Calibri</vt:lpstr>
      <vt:lpstr>Wingdings</vt:lpstr>
      <vt:lpstr>Aldebaran - Contents without Title and Footer</vt:lpstr>
      <vt:lpstr>Aldebaran - Left Title without Footer</vt:lpstr>
      <vt:lpstr>Aldebaran - Right Title without Footer</vt:lpstr>
      <vt:lpstr>Aldebaran - Free Title Position</vt:lpstr>
      <vt:lpstr>Aldebaran - Contents without Footer</vt:lpstr>
      <vt:lpstr>Aldebaran - Contents</vt:lpstr>
      <vt:lpstr>PowerPoint 簡報</vt:lpstr>
      <vt:lpstr>Development Backgrounds 6 Ws</vt:lpstr>
      <vt:lpstr>PowerPoint 簡報</vt:lpstr>
      <vt:lpstr>PowerPoint 簡報</vt:lpstr>
      <vt:lpstr>PowerPoint 簡報</vt:lpstr>
      <vt:lpstr>PowerPoint 簡報</vt:lpstr>
      <vt:lpstr>PowerPoint 簡報</vt:lpstr>
      <vt:lpstr>PowerPoint 簡報</vt:lpstr>
      <vt:lpstr>PowerPoint 簡報</vt:lpstr>
      <vt:lpstr>PowerPoint 簡報</vt:lpstr>
      <vt:lpstr>Kafka Ecosystem</vt:lpstr>
      <vt:lpstr>PowerPoint 簡報</vt:lpstr>
      <vt:lpstr>Apache Kafka features</vt:lpstr>
      <vt:lpstr>Apache Kafka benefits</vt:lpstr>
      <vt:lpstr>PowerPoint 簡報</vt:lpstr>
      <vt:lpstr>Evolution of the Netflix      Data Pipeline</vt:lpstr>
      <vt:lpstr>PowerPoint 簡報</vt:lpstr>
      <vt:lpstr>PowerPoint 簡報</vt:lpstr>
      <vt:lpstr>Development of Kafka</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Aldebaran</dc:title>
  <dc:creator>Jun</dc:creator>
  <cp:keywords>Aldebaran</cp:keywords>
  <cp:lastModifiedBy>Benny Wang</cp:lastModifiedBy>
  <cp:revision>510</cp:revision>
  <dcterms:created xsi:type="dcterms:W3CDTF">2016-01-14T16:51:07Z</dcterms:created>
  <dcterms:modified xsi:type="dcterms:W3CDTF">2022-02-26T13:35:37Z</dcterms:modified>
</cp:coreProperties>
</file>